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1"/>
  </p:handoutMasterIdLst>
  <p:sldIdLst>
    <p:sldId id="256" r:id="rId2"/>
    <p:sldId id="257" r:id="rId3"/>
    <p:sldId id="258" r:id="rId4"/>
    <p:sldId id="268" r:id="rId5"/>
    <p:sldId id="266" r:id="rId6"/>
    <p:sldId id="267" r:id="rId7"/>
    <p:sldId id="260" r:id="rId8"/>
    <p:sldId id="277" r:id="rId9"/>
    <p:sldId id="278" r:id="rId10"/>
    <p:sldId id="279" r:id="rId11"/>
    <p:sldId id="280" r:id="rId12"/>
    <p:sldId id="281" r:id="rId13"/>
    <p:sldId id="261" r:id="rId14"/>
    <p:sldId id="265" r:id="rId15"/>
    <p:sldId id="262" r:id="rId16"/>
    <p:sldId id="263" r:id="rId17"/>
    <p:sldId id="264" r:id="rId18"/>
    <p:sldId id="269" r:id="rId19"/>
    <p:sldId id="270" r:id="rId20"/>
    <p:sldId id="274" r:id="rId21"/>
    <p:sldId id="271" r:id="rId22"/>
    <p:sldId id="272" r:id="rId23"/>
    <p:sldId id="273" r:id="rId24"/>
    <p:sldId id="275" r:id="rId25"/>
    <p:sldId id="276" r:id="rId26"/>
    <p:sldId id="283" r:id="rId27"/>
    <p:sldId id="282" r:id="rId28"/>
    <p:sldId id="284" r:id="rId29"/>
    <p:sldId id="285" r:id="rId30"/>
  </p:sldIdLst>
  <p:sldSz cx="9144000" cy="6858000" type="screen4x3"/>
  <p:notesSz cx="9144000" cy="6858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778E"/>
    <a:srgbClr val="34903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AF1822-D2F1-4C7E-868F-1915F2316775}" type="doc">
      <dgm:prSet loTypeId="urn:microsoft.com/office/officeart/2005/8/layout/pyramid2" loCatId="pyramid" qsTypeId="urn:microsoft.com/office/officeart/2005/8/quickstyle/simple5" qsCatId="simple" csTypeId="urn:microsoft.com/office/officeart/2005/8/colors/accent1_4" csCatId="accent1" phldr="1"/>
      <dgm:spPr/>
    </dgm:pt>
    <dgm:pt modelId="{5C377903-5538-41F6-8252-184C6104545C}">
      <dgm:prSet phldrT="[Текст]" custT="1"/>
      <dgm:spPr/>
      <dgm:t>
        <a:bodyPr/>
        <a:lstStyle/>
        <a:p>
          <a:r>
            <a:rPr lang="ru-RU" sz="2400" dirty="0" smtClean="0"/>
            <a:t>Конституция РФ (статья 71р)</a:t>
          </a:r>
          <a:endParaRPr lang="ru-RU" sz="2400" dirty="0"/>
        </a:p>
      </dgm:t>
    </dgm:pt>
    <dgm:pt modelId="{D6D5E015-F036-4ACD-A745-B28CEC529649}" type="parTrans" cxnId="{C4F46EDB-3AC0-4A90-AC59-1F5F715FF678}">
      <dgm:prSet/>
      <dgm:spPr/>
      <dgm:t>
        <a:bodyPr/>
        <a:lstStyle/>
        <a:p>
          <a:endParaRPr lang="ru-RU"/>
        </a:p>
      </dgm:t>
    </dgm:pt>
    <dgm:pt modelId="{74B99EC4-91EE-41FB-A239-60E4BBC3BD92}" type="sibTrans" cxnId="{C4F46EDB-3AC0-4A90-AC59-1F5F715FF678}">
      <dgm:prSet/>
      <dgm:spPr/>
      <dgm:t>
        <a:bodyPr/>
        <a:lstStyle/>
        <a:p>
          <a:endParaRPr lang="ru-RU"/>
        </a:p>
      </dgm:t>
    </dgm:pt>
    <dgm:pt modelId="{38033BDB-56F4-4BB6-8745-A4AFAD047558}">
      <dgm:prSet phldrT="[Текст]" custT="1"/>
      <dgm:spPr/>
      <dgm:t>
        <a:bodyPr/>
        <a:lstStyle/>
        <a:p>
          <a:r>
            <a:rPr lang="ru-RU" sz="2400" dirty="0" smtClean="0"/>
            <a:t>ФЗ № 184  «О техническом регулировании»</a:t>
          </a:r>
          <a:endParaRPr lang="ru-RU" sz="2400" dirty="0"/>
        </a:p>
      </dgm:t>
    </dgm:pt>
    <dgm:pt modelId="{60F7CD99-3E20-4AFE-8BAD-C1B682FA1A92}" type="parTrans" cxnId="{BAD450CA-731E-4301-94CE-32D224CAEF39}">
      <dgm:prSet/>
      <dgm:spPr/>
      <dgm:t>
        <a:bodyPr/>
        <a:lstStyle/>
        <a:p>
          <a:endParaRPr lang="ru-RU"/>
        </a:p>
      </dgm:t>
    </dgm:pt>
    <dgm:pt modelId="{D6DE6E6C-0F4E-4D46-87C4-94BAB44F2A23}" type="sibTrans" cxnId="{BAD450CA-731E-4301-94CE-32D224CAEF39}">
      <dgm:prSet/>
      <dgm:spPr/>
      <dgm:t>
        <a:bodyPr/>
        <a:lstStyle/>
        <a:p>
          <a:endParaRPr lang="ru-RU"/>
        </a:p>
      </dgm:t>
    </dgm:pt>
    <dgm:pt modelId="{9E85EC8E-B2A0-460C-95BE-E8948CCF9114}">
      <dgm:prSet phldrT="[Текст]" custT="1"/>
      <dgm:spPr/>
      <dgm:t>
        <a:bodyPr/>
        <a:lstStyle/>
        <a:p>
          <a:r>
            <a:rPr lang="ru-RU" sz="2000" dirty="0" smtClean="0"/>
            <a:t>Нормативные правовые акты Правительства РФ по вопросам стандартизации</a:t>
          </a:r>
          <a:endParaRPr lang="ru-RU" sz="2000" dirty="0"/>
        </a:p>
      </dgm:t>
    </dgm:pt>
    <dgm:pt modelId="{B6859470-CD3E-4E81-9662-B9C7F15D3406}" type="parTrans" cxnId="{A31B76DE-D0AD-4435-A8B7-FFE531B1DF37}">
      <dgm:prSet/>
      <dgm:spPr/>
      <dgm:t>
        <a:bodyPr/>
        <a:lstStyle/>
        <a:p>
          <a:endParaRPr lang="ru-RU"/>
        </a:p>
      </dgm:t>
    </dgm:pt>
    <dgm:pt modelId="{6AB00702-48DB-41C6-B237-EFB3F06512B3}" type="sibTrans" cxnId="{A31B76DE-D0AD-4435-A8B7-FFE531B1DF37}">
      <dgm:prSet/>
      <dgm:spPr/>
      <dgm:t>
        <a:bodyPr/>
        <a:lstStyle/>
        <a:p>
          <a:endParaRPr lang="ru-RU"/>
        </a:p>
      </dgm:t>
    </dgm:pt>
    <dgm:pt modelId="{41D56593-6462-4A36-83C0-1434D9FCF9CA}">
      <dgm:prSet custT="1"/>
      <dgm:spPr/>
      <dgm:t>
        <a:bodyPr/>
        <a:lstStyle/>
        <a:p>
          <a:r>
            <a:rPr lang="ru-RU" sz="2400" dirty="0" smtClean="0"/>
            <a:t>Основополагающие стандарты ГСС</a:t>
          </a:r>
          <a:endParaRPr lang="ru-RU" sz="2400" dirty="0"/>
        </a:p>
      </dgm:t>
    </dgm:pt>
    <dgm:pt modelId="{F746EFEA-4FC1-4533-9B70-C790AB6083B2}" type="parTrans" cxnId="{889E0BEC-6A53-45FF-98A1-8A253714B477}">
      <dgm:prSet/>
      <dgm:spPr/>
      <dgm:t>
        <a:bodyPr/>
        <a:lstStyle/>
        <a:p>
          <a:endParaRPr lang="ru-RU"/>
        </a:p>
      </dgm:t>
    </dgm:pt>
    <dgm:pt modelId="{1DD7169F-5821-4195-99B7-D542E908D8D1}" type="sibTrans" cxnId="{889E0BEC-6A53-45FF-98A1-8A253714B477}">
      <dgm:prSet/>
      <dgm:spPr/>
      <dgm:t>
        <a:bodyPr/>
        <a:lstStyle/>
        <a:p>
          <a:endParaRPr lang="ru-RU"/>
        </a:p>
      </dgm:t>
    </dgm:pt>
    <dgm:pt modelId="{9AA9107E-7DF2-4D03-9ED4-7E91FC0FB4BF}" type="pres">
      <dgm:prSet presAssocID="{49AF1822-D2F1-4C7E-868F-1915F2316775}" presName="compositeShape" presStyleCnt="0">
        <dgm:presLayoutVars>
          <dgm:dir/>
          <dgm:resizeHandles/>
        </dgm:presLayoutVars>
      </dgm:prSet>
      <dgm:spPr/>
    </dgm:pt>
    <dgm:pt modelId="{740AA503-DEF9-40AA-B0D0-F4E114909E25}" type="pres">
      <dgm:prSet presAssocID="{49AF1822-D2F1-4C7E-868F-1915F2316775}" presName="pyramid" presStyleLbl="node1" presStyleIdx="0" presStyleCnt="1"/>
      <dgm:spPr/>
    </dgm:pt>
    <dgm:pt modelId="{554BCE76-F8AE-4294-837A-D3F759A93400}" type="pres">
      <dgm:prSet presAssocID="{49AF1822-D2F1-4C7E-868F-1915F2316775}" presName="theList" presStyleCnt="0"/>
      <dgm:spPr/>
    </dgm:pt>
    <dgm:pt modelId="{63E29F2A-0846-4568-A18D-63137C5C3FF6}" type="pres">
      <dgm:prSet presAssocID="{5C377903-5538-41F6-8252-184C6104545C}" presName="aNode" presStyleLbl="fgAcc1" presStyleIdx="0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7A75F3-44DF-45EC-8993-EA05206E9217}" type="pres">
      <dgm:prSet presAssocID="{5C377903-5538-41F6-8252-184C6104545C}" presName="aSpace" presStyleCnt="0"/>
      <dgm:spPr/>
    </dgm:pt>
    <dgm:pt modelId="{1AF4B731-95E2-44BD-A2D0-E6894254BE2D}" type="pres">
      <dgm:prSet presAssocID="{38033BDB-56F4-4BB6-8745-A4AFAD047558}" presName="aNode" presStyleLbl="fgAcc1" presStyleIdx="1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34568-35F6-4242-AC33-4DCEB4A2D3BE}" type="pres">
      <dgm:prSet presAssocID="{38033BDB-56F4-4BB6-8745-A4AFAD047558}" presName="aSpace" presStyleCnt="0"/>
      <dgm:spPr/>
    </dgm:pt>
    <dgm:pt modelId="{396080BB-3023-4FB4-B151-31511A503C98}" type="pres">
      <dgm:prSet presAssocID="{9E85EC8E-B2A0-460C-95BE-E8948CCF9114}" presName="aNode" presStyleLbl="fgAcc1" presStyleIdx="2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94AC1-8546-48AA-9CFF-8A76E181D535}" type="pres">
      <dgm:prSet presAssocID="{9E85EC8E-B2A0-460C-95BE-E8948CCF9114}" presName="aSpace" presStyleCnt="0"/>
      <dgm:spPr/>
    </dgm:pt>
    <dgm:pt modelId="{50F7F883-0CDA-4158-841F-673707EFEE8E}" type="pres">
      <dgm:prSet presAssocID="{41D56593-6462-4A36-83C0-1434D9FCF9CA}" presName="aNode" presStyleLbl="fgAcc1" presStyleIdx="3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1A1B6-8BEE-4E44-88EF-3149B5DC37B7}" type="pres">
      <dgm:prSet presAssocID="{41D56593-6462-4A36-83C0-1434D9FCF9CA}" presName="aSpace" presStyleCnt="0"/>
      <dgm:spPr/>
    </dgm:pt>
  </dgm:ptLst>
  <dgm:cxnLst>
    <dgm:cxn modelId="{2282780F-3852-4925-828F-7EC384701B34}" type="presOf" srcId="{38033BDB-56F4-4BB6-8745-A4AFAD047558}" destId="{1AF4B731-95E2-44BD-A2D0-E6894254BE2D}" srcOrd="0" destOrd="0" presId="urn:microsoft.com/office/officeart/2005/8/layout/pyramid2"/>
    <dgm:cxn modelId="{889E0BEC-6A53-45FF-98A1-8A253714B477}" srcId="{49AF1822-D2F1-4C7E-868F-1915F2316775}" destId="{41D56593-6462-4A36-83C0-1434D9FCF9CA}" srcOrd="3" destOrd="0" parTransId="{F746EFEA-4FC1-4533-9B70-C790AB6083B2}" sibTransId="{1DD7169F-5821-4195-99B7-D542E908D8D1}"/>
    <dgm:cxn modelId="{20FF5DB1-81E7-4887-82BF-185D39C1BD36}" type="presOf" srcId="{41D56593-6462-4A36-83C0-1434D9FCF9CA}" destId="{50F7F883-0CDA-4158-841F-673707EFEE8E}" srcOrd="0" destOrd="0" presId="urn:microsoft.com/office/officeart/2005/8/layout/pyramid2"/>
    <dgm:cxn modelId="{F3923BD6-16C0-48F8-A142-238ACF372EA1}" type="presOf" srcId="{9E85EC8E-B2A0-460C-95BE-E8948CCF9114}" destId="{396080BB-3023-4FB4-B151-31511A503C98}" srcOrd="0" destOrd="0" presId="urn:microsoft.com/office/officeart/2005/8/layout/pyramid2"/>
    <dgm:cxn modelId="{C4F46EDB-3AC0-4A90-AC59-1F5F715FF678}" srcId="{49AF1822-D2F1-4C7E-868F-1915F2316775}" destId="{5C377903-5538-41F6-8252-184C6104545C}" srcOrd="0" destOrd="0" parTransId="{D6D5E015-F036-4ACD-A745-B28CEC529649}" sibTransId="{74B99EC4-91EE-41FB-A239-60E4BBC3BD92}"/>
    <dgm:cxn modelId="{BAD450CA-731E-4301-94CE-32D224CAEF39}" srcId="{49AF1822-D2F1-4C7E-868F-1915F2316775}" destId="{38033BDB-56F4-4BB6-8745-A4AFAD047558}" srcOrd="1" destOrd="0" parTransId="{60F7CD99-3E20-4AFE-8BAD-C1B682FA1A92}" sibTransId="{D6DE6E6C-0F4E-4D46-87C4-94BAB44F2A23}"/>
    <dgm:cxn modelId="{A19F6E5D-6A5B-4252-AA25-206573E83CBE}" type="presOf" srcId="{5C377903-5538-41F6-8252-184C6104545C}" destId="{63E29F2A-0846-4568-A18D-63137C5C3FF6}" srcOrd="0" destOrd="0" presId="urn:microsoft.com/office/officeart/2005/8/layout/pyramid2"/>
    <dgm:cxn modelId="{ECE4B8C5-9C06-4FBC-941E-EC6F631FF018}" type="presOf" srcId="{49AF1822-D2F1-4C7E-868F-1915F2316775}" destId="{9AA9107E-7DF2-4D03-9ED4-7E91FC0FB4BF}" srcOrd="0" destOrd="0" presId="urn:microsoft.com/office/officeart/2005/8/layout/pyramid2"/>
    <dgm:cxn modelId="{A31B76DE-D0AD-4435-A8B7-FFE531B1DF37}" srcId="{49AF1822-D2F1-4C7E-868F-1915F2316775}" destId="{9E85EC8E-B2A0-460C-95BE-E8948CCF9114}" srcOrd="2" destOrd="0" parTransId="{B6859470-CD3E-4E81-9662-B9C7F15D3406}" sibTransId="{6AB00702-48DB-41C6-B237-EFB3F06512B3}"/>
    <dgm:cxn modelId="{762CAC24-FC9D-4B86-B0E8-A196037E6584}" type="presParOf" srcId="{9AA9107E-7DF2-4D03-9ED4-7E91FC0FB4BF}" destId="{740AA503-DEF9-40AA-B0D0-F4E114909E25}" srcOrd="0" destOrd="0" presId="urn:microsoft.com/office/officeart/2005/8/layout/pyramid2"/>
    <dgm:cxn modelId="{6F98CCBF-93FA-4425-8213-68FF8843F124}" type="presParOf" srcId="{9AA9107E-7DF2-4D03-9ED4-7E91FC0FB4BF}" destId="{554BCE76-F8AE-4294-837A-D3F759A93400}" srcOrd="1" destOrd="0" presId="urn:microsoft.com/office/officeart/2005/8/layout/pyramid2"/>
    <dgm:cxn modelId="{E8C513C1-544C-4855-A61E-7568379020E8}" type="presParOf" srcId="{554BCE76-F8AE-4294-837A-D3F759A93400}" destId="{63E29F2A-0846-4568-A18D-63137C5C3FF6}" srcOrd="0" destOrd="0" presId="urn:microsoft.com/office/officeart/2005/8/layout/pyramid2"/>
    <dgm:cxn modelId="{2CE7427F-78BE-4700-AB0D-4638611CCE64}" type="presParOf" srcId="{554BCE76-F8AE-4294-837A-D3F759A93400}" destId="{AB7A75F3-44DF-45EC-8993-EA05206E9217}" srcOrd="1" destOrd="0" presId="urn:microsoft.com/office/officeart/2005/8/layout/pyramid2"/>
    <dgm:cxn modelId="{B90A173C-8735-4F0D-A644-F0239B6B8CB1}" type="presParOf" srcId="{554BCE76-F8AE-4294-837A-D3F759A93400}" destId="{1AF4B731-95E2-44BD-A2D0-E6894254BE2D}" srcOrd="2" destOrd="0" presId="urn:microsoft.com/office/officeart/2005/8/layout/pyramid2"/>
    <dgm:cxn modelId="{01033CB2-B8FC-4E18-8E9B-EBF30AFA9BEA}" type="presParOf" srcId="{554BCE76-F8AE-4294-837A-D3F759A93400}" destId="{F2234568-35F6-4242-AC33-4DCEB4A2D3BE}" srcOrd="3" destOrd="0" presId="urn:microsoft.com/office/officeart/2005/8/layout/pyramid2"/>
    <dgm:cxn modelId="{A28A08D9-006F-4D56-94A7-91CEB695E1E8}" type="presParOf" srcId="{554BCE76-F8AE-4294-837A-D3F759A93400}" destId="{396080BB-3023-4FB4-B151-31511A503C98}" srcOrd="4" destOrd="0" presId="urn:microsoft.com/office/officeart/2005/8/layout/pyramid2"/>
    <dgm:cxn modelId="{9077B5F6-3C15-42A3-A82D-5784263D431C}" type="presParOf" srcId="{554BCE76-F8AE-4294-837A-D3F759A93400}" destId="{29194AC1-8546-48AA-9CFF-8A76E181D535}" srcOrd="5" destOrd="0" presId="urn:microsoft.com/office/officeart/2005/8/layout/pyramid2"/>
    <dgm:cxn modelId="{E34B8D06-2A31-4D3C-B71D-BDE2AE59DD01}" type="presParOf" srcId="{554BCE76-F8AE-4294-837A-D3F759A93400}" destId="{50F7F883-0CDA-4158-841F-673707EFEE8E}" srcOrd="6" destOrd="0" presId="urn:microsoft.com/office/officeart/2005/8/layout/pyramid2"/>
    <dgm:cxn modelId="{ADF2E000-EB2B-4BF4-9FA5-9FB078938645}" type="presParOf" srcId="{554BCE76-F8AE-4294-837A-D3F759A93400}" destId="{5EF1A1B6-8BEE-4E44-88EF-3149B5DC37B7}" srcOrd="7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8F28A2-8DF3-4932-8BD5-76741545DF3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321FC7E-C918-41FC-846F-17657BF2BBAB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Действующий фонд НД (ГОСТ, </a:t>
          </a:r>
          <a:r>
            <a:rPr lang="ru-RU" dirty="0" err="1" smtClean="0"/>
            <a:t>СНиП</a:t>
          </a:r>
          <a:r>
            <a:rPr lang="ru-RU" dirty="0" smtClean="0"/>
            <a:t>, </a:t>
          </a:r>
          <a:r>
            <a:rPr lang="ru-RU" dirty="0" err="1" smtClean="0"/>
            <a:t>СанПиН</a:t>
          </a:r>
          <a:r>
            <a:rPr lang="ru-RU" dirty="0" smtClean="0"/>
            <a:t>, СТП, ТУ)</a:t>
          </a:r>
          <a:endParaRPr lang="ru-RU" dirty="0"/>
        </a:p>
      </dgm:t>
    </dgm:pt>
    <dgm:pt modelId="{E8D1505A-9C25-4E37-80CE-DDFB2630DC5C}" type="parTrans" cxnId="{48C233B4-A856-498F-A71F-FF3C276802AD}">
      <dgm:prSet/>
      <dgm:spPr/>
      <dgm:t>
        <a:bodyPr/>
        <a:lstStyle/>
        <a:p>
          <a:endParaRPr lang="ru-RU"/>
        </a:p>
      </dgm:t>
    </dgm:pt>
    <dgm:pt modelId="{C487A00E-3E3F-4324-95FA-52BFD877BC71}" type="sibTrans" cxnId="{48C233B4-A856-498F-A71F-FF3C276802AD}">
      <dgm:prSet/>
      <dgm:spPr/>
      <dgm:t>
        <a:bodyPr/>
        <a:lstStyle/>
        <a:p>
          <a:endParaRPr lang="ru-RU"/>
        </a:p>
      </dgm:t>
    </dgm:pt>
    <dgm:pt modelId="{83B0C6DE-2869-4E4C-B9F1-A3EC8288D0FF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Обязательные требования (ст.46, п.6)</a:t>
          </a:r>
          <a:endParaRPr lang="ru-RU" dirty="0"/>
        </a:p>
      </dgm:t>
    </dgm:pt>
    <dgm:pt modelId="{62B34D58-ACBF-423A-AE32-E807F20C73C1}" type="parTrans" cxnId="{9317D0E4-7DE7-4AE3-A738-5D298514CF0D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F38D526-0C18-46B6-A0D7-CD3B3667FBF6}" type="sibTrans" cxnId="{9317D0E4-7DE7-4AE3-A738-5D298514CF0D}">
      <dgm:prSet/>
      <dgm:spPr/>
      <dgm:t>
        <a:bodyPr/>
        <a:lstStyle/>
        <a:p>
          <a:endParaRPr lang="ru-RU"/>
        </a:p>
      </dgm:t>
    </dgm:pt>
    <dgm:pt modelId="{3048D8CE-CAC4-4C77-9A18-9C5F942D7D00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Применяемые на добровольной основе (ст.11)</a:t>
          </a:r>
          <a:endParaRPr lang="ru-RU" dirty="0"/>
        </a:p>
      </dgm:t>
    </dgm:pt>
    <dgm:pt modelId="{25C3AEC4-CC1A-418B-A182-5CC31F7BC0F8}" type="parTrans" cxnId="{9F9826A6-B29D-4293-9340-B5E61BB9311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E98A145-389C-4593-B0F5-9455970F6D6E}" type="sibTrans" cxnId="{9F9826A6-B29D-4293-9340-B5E61BB93111}">
      <dgm:prSet/>
      <dgm:spPr/>
      <dgm:t>
        <a:bodyPr/>
        <a:lstStyle/>
        <a:p>
          <a:endParaRPr lang="ru-RU"/>
        </a:p>
      </dgm:t>
    </dgm:pt>
    <dgm:pt modelId="{422645DA-79CD-4977-9210-840C1EFD2DC1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Национальные стандарты гармонизированные</a:t>
          </a:r>
        </a:p>
      </dgm:t>
    </dgm:pt>
    <dgm:pt modelId="{AAC0BB95-C589-427F-95D2-89A162341AD1}" type="parTrans" cxnId="{D3A8D0A8-90B4-41F9-BA4A-700343DC770C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26729CF-9CF6-4B38-870A-01C016F0A4AC}" type="sibTrans" cxnId="{D3A8D0A8-90B4-41F9-BA4A-700343DC770C}">
      <dgm:prSet/>
      <dgm:spPr/>
      <dgm:t>
        <a:bodyPr/>
        <a:lstStyle/>
        <a:p>
          <a:endParaRPr lang="ru-RU"/>
        </a:p>
      </dgm:t>
    </dgm:pt>
    <dgm:pt modelId="{729ADF83-3518-437A-83BF-22487B5988DA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Установленные ФЗ - Технические регламенты</a:t>
          </a:r>
          <a:endParaRPr lang="ru-RU" dirty="0"/>
        </a:p>
      </dgm:t>
    </dgm:pt>
    <dgm:pt modelId="{111D3BD9-B22A-47E6-B558-C8FEFC88CC3F}" type="parTrans" cxnId="{D159737D-FD2E-4664-95FF-4CB3D1EF5E7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EB98C01-B35F-4B54-89F4-33B84152BE8A}" type="sibTrans" cxnId="{D159737D-FD2E-4664-95FF-4CB3D1EF5E71}">
      <dgm:prSet/>
      <dgm:spPr/>
      <dgm:t>
        <a:bodyPr/>
        <a:lstStyle/>
        <a:p>
          <a:endParaRPr lang="ru-RU"/>
        </a:p>
      </dgm:t>
    </dgm:pt>
    <dgm:pt modelId="{FCAF8AF2-0AF3-4B01-8F80-1499E72D0FBE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Национальные стандарты в области качества</a:t>
          </a:r>
          <a:endParaRPr lang="ru-RU" dirty="0"/>
        </a:p>
      </dgm:t>
    </dgm:pt>
    <dgm:pt modelId="{C5F2573B-5B33-494D-A95B-2CFE220CA050}" type="parTrans" cxnId="{21C6BF30-8078-4EE5-AD92-6CC1E9E9757E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908D8FE-9DF1-4066-95BB-E27D205105E6}" type="sibTrans" cxnId="{21C6BF30-8078-4EE5-AD92-6CC1E9E9757E}">
      <dgm:prSet/>
      <dgm:spPr/>
      <dgm:t>
        <a:bodyPr/>
        <a:lstStyle/>
        <a:p>
          <a:endParaRPr lang="ru-RU"/>
        </a:p>
      </dgm:t>
    </dgm:pt>
    <dgm:pt modelId="{92DBFEAB-9EAF-4D4C-9829-C940F17287CF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Стандарты организаций</a:t>
          </a:r>
          <a:endParaRPr lang="ru-RU" dirty="0"/>
        </a:p>
      </dgm:t>
    </dgm:pt>
    <dgm:pt modelId="{5CB9977A-127E-41E4-884D-FF631DF3D1C8}" type="parTrans" cxnId="{351002A8-A0D7-4F82-AE9A-9126A4EC577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2CBD3AF3-85F3-43C7-AFC0-D74C5586E6FE}" type="sibTrans" cxnId="{351002A8-A0D7-4F82-AE9A-9126A4EC5771}">
      <dgm:prSet/>
      <dgm:spPr/>
      <dgm:t>
        <a:bodyPr/>
        <a:lstStyle/>
        <a:p>
          <a:endParaRPr lang="ru-RU"/>
        </a:p>
      </dgm:t>
    </dgm:pt>
    <dgm:pt modelId="{03857712-2A28-439F-B4AD-64FF38CE70AD}" type="pres">
      <dgm:prSet presAssocID="{FD8F28A2-8DF3-4932-8BD5-76741545DF3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DF607F-6C40-4F46-B8CE-D2EC69DB9F8B}" type="pres">
      <dgm:prSet presAssocID="{E321FC7E-C918-41FC-846F-17657BF2BBAB}" presName="root1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FFEABF9B-E9CC-4786-9F1E-A7C98D13B69C}" type="pres">
      <dgm:prSet presAssocID="{E321FC7E-C918-41FC-846F-17657BF2BBAB}" presName="LevelOneTextNode" presStyleLbl="node0" presStyleIdx="0" presStyleCnt="1" custScaleY="1851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C1D5EF-EF5B-4CBB-84A7-4500C2321EFB}" type="pres">
      <dgm:prSet presAssocID="{E321FC7E-C918-41FC-846F-17657BF2BBAB}" presName="level2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00A0221-A829-4E4A-AD5F-B72F52AB71E7}" type="pres">
      <dgm:prSet presAssocID="{62B34D58-ACBF-423A-AE32-E807F20C73C1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F7492CC-5470-4A99-9FCE-039953144836}" type="pres">
      <dgm:prSet presAssocID="{62B34D58-ACBF-423A-AE32-E807F20C73C1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94BDC16-8FEE-491C-A196-4E4AA44E47BC}" type="pres">
      <dgm:prSet presAssocID="{83B0C6DE-2869-4E4C-B9F1-A3EC8288D0FF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E9C78592-AA03-4A02-8780-F6F66F60EACF}" type="pres">
      <dgm:prSet presAssocID="{83B0C6DE-2869-4E4C-B9F1-A3EC8288D0F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B8D17C-2C77-4E8B-9286-DDE7978F4B68}" type="pres">
      <dgm:prSet presAssocID="{83B0C6DE-2869-4E4C-B9F1-A3EC8288D0FF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8CA36DCB-5FBB-439D-95CD-7A24BE20A748}" type="pres">
      <dgm:prSet presAssocID="{111D3BD9-B22A-47E6-B558-C8FEFC88CC3F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7AE4D301-ADAB-4E2E-AB77-03B2357893C7}" type="pres">
      <dgm:prSet presAssocID="{111D3BD9-B22A-47E6-B558-C8FEFC88CC3F}" presName="connTx" presStyleLbl="parChTrans1D3" presStyleIdx="0" presStyleCnt="4"/>
      <dgm:spPr/>
      <dgm:t>
        <a:bodyPr/>
        <a:lstStyle/>
        <a:p>
          <a:endParaRPr lang="ru-RU"/>
        </a:p>
      </dgm:t>
    </dgm:pt>
    <dgm:pt modelId="{91422CCB-7DD8-4F12-B902-D3CC99ED8E1B}" type="pres">
      <dgm:prSet presAssocID="{729ADF83-3518-437A-83BF-22487B5988DA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09F5581-4FD4-4491-8BB9-633E0A0D8883}" type="pres">
      <dgm:prSet presAssocID="{729ADF83-3518-437A-83BF-22487B5988DA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843842-C2D8-47DC-A7A2-E2F2EB03D938}" type="pres">
      <dgm:prSet presAssocID="{729ADF83-3518-437A-83BF-22487B5988DA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CDDF861C-AF15-42C5-853C-283B2E59C79D}" type="pres">
      <dgm:prSet presAssocID="{25C3AEC4-CC1A-418B-A182-5CC31F7BC0F8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FA74FE6-FAC8-491B-AE93-111E8C78DBED}" type="pres">
      <dgm:prSet presAssocID="{25C3AEC4-CC1A-418B-A182-5CC31F7BC0F8}" presName="connTx" presStyleLbl="parChTrans1D2" presStyleIdx="1" presStyleCnt="2"/>
      <dgm:spPr/>
      <dgm:t>
        <a:bodyPr/>
        <a:lstStyle/>
        <a:p>
          <a:endParaRPr lang="ru-RU"/>
        </a:p>
      </dgm:t>
    </dgm:pt>
    <dgm:pt modelId="{8B34348A-8326-4E02-AF1A-991B7A2289BE}" type="pres">
      <dgm:prSet presAssocID="{3048D8CE-CAC4-4C77-9A18-9C5F942D7D00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5745097-3BB1-4D81-AAB9-7A56E6FD9BF5}" type="pres">
      <dgm:prSet presAssocID="{3048D8CE-CAC4-4C77-9A18-9C5F942D7D0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08C724-50B8-4927-A3C5-E88C27649C66}" type="pres">
      <dgm:prSet presAssocID="{3048D8CE-CAC4-4C77-9A18-9C5F942D7D00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CB1E2F0-A501-482D-A5CF-0F721C825839}" type="pres">
      <dgm:prSet presAssocID="{AAC0BB95-C589-427F-95D2-89A162341AD1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E9D65863-8D34-4EF1-9B53-FD73D1627486}" type="pres">
      <dgm:prSet presAssocID="{AAC0BB95-C589-427F-95D2-89A162341AD1}" presName="connTx" presStyleLbl="parChTrans1D3" presStyleIdx="1" presStyleCnt="4"/>
      <dgm:spPr/>
      <dgm:t>
        <a:bodyPr/>
        <a:lstStyle/>
        <a:p>
          <a:endParaRPr lang="ru-RU"/>
        </a:p>
      </dgm:t>
    </dgm:pt>
    <dgm:pt modelId="{103EB0DD-62EC-4212-A2F3-01AF7AC99E82}" type="pres">
      <dgm:prSet presAssocID="{422645DA-79CD-4977-9210-840C1EFD2DC1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AD3FF9DC-EBFD-499A-96D0-375D3F96584B}" type="pres">
      <dgm:prSet presAssocID="{422645DA-79CD-4977-9210-840C1EFD2D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8ACC50-7517-408D-9333-9BD2995147FC}" type="pres">
      <dgm:prSet presAssocID="{422645DA-79CD-4977-9210-840C1EFD2DC1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762BA4C4-DE42-428A-9FE7-C24C7106EBF7}" type="pres">
      <dgm:prSet presAssocID="{C5F2573B-5B33-494D-A95B-2CFE220CA050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CF8B9EB2-23AC-49C8-8993-596B1382AF0C}" type="pres">
      <dgm:prSet presAssocID="{C5F2573B-5B33-494D-A95B-2CFE220CA050}" presName="connTx" presStyleLbl="parChTrans1D3" presStyleIdx="2" presStyleCnt="4"/>
      <dgm:spPr/>
      <dgm:t>
        <a:bodyPr/>
        <a:lstStyle/>
        <a:p>
          <a:endParaRPr lang="ru-RU"/>
        </a:p>
      </dgm:t>
    </dgm:pt>
    <dgm:pt modelId="{97477DC0-BC9C-4CC0-A25D-867640E37817}" type="pres">
      <dgm:prSet presAssocID="{FCAF8AF2-0AF3-4B01-8F80-1499E72D0FBE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3478768F-A91B-4B8F-BA71-2D6F6A26DBBC}" type="pres">
      <dgm:prSet presAssocID="{FCAF8AF2-0AF3-4B01-8F80-1499E72D0FB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D60E93-A411-4B65-987E-9BAD39854762}" type="pres">
      <dgm:prSet presAssocID="{FCAF8AF2-0AF3-4B01-8F80-1499E72D0FBE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E0538A1-BCFC-4E61-B5C0-07201B691DA4}" type="pres">
      <dgm:prSet presAssocID="{5CB9977A-127E-41E4-884D-FF631DF3D1C8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D7753E31-E30A-4C62-821F-B5269FEF32CD}" type="pres">
      <dgm:prSet presAssocID="{5CB9977A-127E-41E4-884D-FF631DF3D1C8}" presName="connTx" presStyleLbl="parChTrans1D3" presStyleIdx="3" presStyleCnt="4"/>
      <dgm:spPr/>
      <dgm:t>
        <a:bodyPr/>
        <a:lstStyle/>
        <a:p>
          <a:endParaRPr lang="ru-RU"/>
        </a:p>
      </dgm:t>
    </dgm:pt>
    <dgm:pt modelId="{9B1D8498-944B-4F29-91FC-A7A7FF8DA4E0}" type="pres">
      <dgm:prSet presAssocID="{92DBFEAB-9EAF-4D4C-9829-C940F17287CF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8F88BD7-3917-46D4-BBEC-484708639059}" type="pres">
      <dgm:prSet presAssocID="{92DBFEAB-9EAF-4D4C-9829-C940F17287CF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6F44B7-EF1B-4EC2-8E67-8023BB5BCFC5}" type="pres">
      <dgm:prSet presAssocID="{92DBFEAB-9EAF-4D4C-9829-C940F17287CF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</dgm:ptLst>
  <dgm:cxnLst>
    <dgm:cxn modelId="{C167BC1A-14A7-4972-B371-CBEA9530B830}" type="presOf" srcId="{92DBFEAB-9EAF-4D4C-9829-C940F17287CF}" destId="{D8F88BD7-3917-46D4-BBEC-484708639059}" srcOrd="0" destOrd="0" presId="urn:microsoft.com/office/officeart/2005/8/layout/hierarchy2"/>
    <dgm:cxn modelId="{682D2685-6A6F-4A45-A65E-13E64A25A0ED}" type="presOf" srcId="{62B34D58-ACBF-423A-AE32-E807F20C73C1}" destId="{9F7492CC-5470-4A99-9FCE-039953144836}" srcOrd="1" destOrd="0" presId="urn:microsoft.com/office/officeart/2005/8/layout/hierarchy2"/>
    <dgm:cxn modelId="{6E0A29EB-7F71-4533-8C83-3427B3710E1C}" type="presOf" srcId="{83B0C6DE-2869-4E4C-B9F1-A3EC8288D0FF}" destId="{E9C78592-AA03-4A02-8780-F6F66F60EACF}" srcOrd="0" destOrd="0" presId="urn:microsoft.com/office/officeart/2005/8/layout/hierarchy2"/>
    <dgm:cxn modelId="{FDA4CE49-9C69-4AFC-968F-1BCE90290EE0}" type="presOf" srcId="{5CB9977A-127E-41E4-884D-FF631DF3D1C8}" destId="{0E0538A1-BCFC-4E61-B5C0-07201B691DA4}" srcOrd="0" destOrd="0" presId="urn:microsoft.com/office/officeart/2005/8/layout/hierarchy2"/>
    <dgm:cxn modelId="{5D550D4F-CE9A-405F-A3DA-D7E64A0AED73}" type="presOf" srcId="{729ADF83-3518-437A-83BF-22487B5988DA}" destId="{509F5581-4FD4-4491-8BB9-633E0A0D8883}" srcOrd="0" destOrd="0" presId="urn:microsoft.com/office/officeart/2005/8/layout/hierarchy2"/>
    <dgm:cxn modelId="{86E5A049-291B-45BE-966C-B4E219E29B0E}" type="presOf" srcId="{62B34D58-ACBF-423A-AE32-E807F20C73C1}" destId="{500A0221-A829-4E4A-AD5F-B72F52AB71E7}" srcOrd="0" destOrd="0" presId="urn:microsoft.com/office/officeart/2005/8/layout/hierarchy2"/>
    <dgm:cxn modelId="{1948463A-C6B8-45ED-8D3E-B6FB4BBDB209}" type="presOf" srcId="{C5F2573B-5B33-494D-A95B-2CFE220CA050}" destId="{CF8B9EB2-23AC-49C8-8993-596B1382AF0C}" srcOrd="1" destOrd="0" presId="urn:microsoft.com/office/officeart/2005/8/layout/hierarchy2"/>
    <dgm:cxn modelId="{EEC7C096-2452-48E0-A10D-65760FDDC8E4}" type="presOf" srcId="{AAC0BB95-C589-427F-95D2-89A162341AD1}" destId="{5CB1E2F0-A501-482D-A5CF-0F721C825839}" srcOrd="0" destOrd="0" presId="urn:microsoft.com/office/officeart/2005/8/layout/hierarchy2"/>
    <dgm:cxn modelId="{48C233B4-A856-498F-A71F-FF3C276802AD}" srcId="{FD8F28A2-8DF3-4932-8BD5-76741545DF32}" destId="{E321FC7E-C918-41FC-846F-17657BF2BBAB}" srcOrd="0" destOrd="0" parTransId="{E8D1505A-9C25-4E37-80CE-DDFB2630DC5C}" sibTransId="{C487A00E-3E3F-4324-95FA-52BFD877BC71}"/>
    <dgm:cxn modelId="{351002A8-A0D7-4F82-AE9A-9126A4EC5771}" srcId="{3048D8CE-CAC4-4C77-9A18-9C5F942D7D00}" destId="{92DBFEAB-9EAF-4D4C-9829-C940F17287CF}" srcOrd="2" destOrd="0" parTransId="{5CB9977A-127E-41E4-884D-FF631DF3D1C8}" sibTransId="{2CBD3AF3-85F3-43C7-AFC0-D74C5586E6FE}"/>
    <dgm:cxn modelId="{5FFE26B9-0E2D-4525-B3BC-51B0222D423C}" type="presOf" srcId="{3048D8CE-CAC4-4C77-9A18-9C5F942D7D00}" destId="{55745097-3BB1-4D81-AAB9-7A56E6FD9BF5}" srcOrd="0" destOrd="0" presId="urn:microsoft.com/office/officeart/2005/8/layout/hierarchy2"/>
    <dgm:cxn modelId="{EA346CFE-DC2E-422D-BD8E-F4FCE447A7FF}" type="presOf" srcId="{422645DA-79CD-4977-9210-840C1EFD2DC1}" destId="{AD3FF9DC-EBFD-499A-96D0-375D3F96584B}" srcOrd="0" destOrd="0" presId="urn:microsoft.com/office/officeart/2005/8/layout/hierarchy2"/>
    <dgm:cxn modelId="{E756710A-D092-4960-B598-965D12DD1D59}" type="presOf" srcId="{E321FC7E-C918-41FC-846F-17657BF2BBAB}" destId="{FFEABF9B-E9CC-4786-9F1E-A7C98D13B69C}" srcOrd="0" destOrd="0" presId="urn:microsoft.com/office/officeart/2005/8/layout/hierarchy2"/>
    <dgm:cxn modelId="{D3A8D0A8-90B4-41F9-BA4A-700343DC770C}" srcId="{3048D8CE-CAC4-4C77-9A18-9C5F942D7D00}" destId="{422645DA-79CD-4977-9210-840C1EFD2DC1}" srcOrd="0" destOrd="0" parTransId="{AAC0BB95-C589-427F-95D2-89A162341AD1}" sibTransId="{026729CF-9CF6-4B38-870A-01C016F0A4AC}"/>
    <dgm:cxn modelId="{21C6BF30-8078-4EE5-AD92-6CC1E9E9757E}" srcId="{3048D8CE-CAC4-4C77-9A18-9C5F942D7D00}" destId="{FCAF8AF2-0AF3-4B01-8F80-1499E72D0FBE}" srcOrd="1" destOrd="0" parTransId="{C5F2573B-5B33-494D-A95B-2CFE220CA050}" sibTransId="{D908D8FE-9DF1-4066-95BB-E27D205105E6}"/>
    <dgm:cxn modelId="{3929600B-FAC7-48CD-95D0-FB68A8B765CC}" type="presOf" srcId="{C5F2573B-5B33-494D-A95B-2CFE220CA050}" destId="{762BA4C4-DE42-428A-9FE7-C24C7106EBF7}" srcOrd="0" destOrd="0" presId="urn:microsoft.com/office/officeart/2005/8/layout/hierarchy2"/>
    <dgm:cxn modelId="{47C44408-215A-48BE-BAA2-5BECC4697218}" type="presOf" srcId="{FD8F28A2-8DF3-4932-8BD5-76741545DF32}" destId="{03857712-2A28-439F-B4AD-64FF38CE70AD}" srcOrd="0" destOrd="0" presId="urn:microsoft.com/office/officeart/2005/8/layout/hierarchy2"/>
    <dgm:cxn modelId="{1E77C75E-9465-41D5-804A-B85ECDC71218}" type="presOf" srcId="{25C3AEC4-CC1A-418B-A182-5CC31F7BC0F8}" destId="{CDDF861C-AF15-42C5-853C-283B2E59C79D}" srcOrd="0" destOrd="0" presId="urn:microsoft.com/office/officeart/2005/8/layout/hierarchy2"/>
    <dgm:cxn modelId="{0089E435-3960-464C-8E73-AF2EDD73A847}" type="presOf" srcId="{5CB9977A-127E-41E4-884D-FF631DF3D1C8}" destId="{D7753E31-E30A-4C62-821F-B5269FEF32CD}" srcOrd="1" destOrd="0" presId="urn:microsoft.com/office/officeart/2005/8/layout/hierarchy2"/>
    <dgm:cxn modelId="{0CA8AC80-D9A1-456F-853C-F3FFCCD547B8}" type="presOf" srcId="{25C3AEC4-CC1A-418B-A182-5CC31F7BC0F8}" destId="{CFA74FE6-FAC8-491B-AE93-111E8C78DBED}" srcOrd="1" destOrd="0" presId="urn:microsoft.com/office/officeart/2005/8/layout/hierarchy2"/>
    <dgm:cxn modelId="{4593B441-1147-40C2-A003-B482BA33FBAE}" type="presOf" srcId="{FCAF8AF2-0AF3-4B01-8F80-1499E72D0FBE}" destId="{3478768F-A91B-4B8F-BA71-2D6F6A26DBBC}" srcOrd="0" destOrd="0" presId="urn:microsoft.com/office/officeart/2005/8/layout/hierarchy2"/>
    <dgm:cxn modelId="{9F9826A6-B29D-4293-9340-B5E61BB93111}" srcId="{E321FC7E-C918-41FC-846F-17657BF2BBAB}" destId="{3048D8CE-CAC4-4C77-9A18-9C5F942D7D00}" srcOrd="1" destOrd="0" parTransId="{25C3AEC4-CC1A-418B-A182-5CC31F7BC0F8}" sibTransId="{0E98A145-389C-4593-B0F5-9455970F6D6E}"/>
    <dgm:cxn modelId="{F2583EC9-452F-433C-B4FD-2601F4CEB40C}" type="presOf" srcId="{AAC0BB95-C589-427F-95D2-89A162341AD1}" destId="{E9D65863-8D34-4EF1-9B53-FD73D1627486}" srcOrd="1" destOrd="0" presId="urn:microsoft.com/office/officeart/2005/8/layout/hierarchy2"/>
    <dgm:cxn modelId="{FAF14D1D-9896-4B6D-B834-70897D54A61F}" type="presOf" srcId="{111D3BD9-B22A-47E6-B558-C8FEFC88CC3F}" destId="{7AE4D301-ADAB-4E2E-AB77-03B2357893C7}" srcOrd="1" destOrd="0" presId="urn:microsoft.com/office/officeart/2005/8/layout/hierarchy2"/>
    <dgm:cxn modelId="{D159737D-FD2E-4664-95FF-4CB3D1EF5E71}" srcId="{83B0C6DE-2869-4E4C-B9F1-A3EC8288D0FF}" destId="{729ADF83-3518-437A-83BF-22487B5988DA}" srcOrd="0" destOrd="0" parTransId="{111D3BD9-B22A-47E6-B558-C8FEFC88CC3F}" sibTransId="{DEB98C01-B35F-4B54-89F4-33B84152BE8A}"/>
    <dgm:cxn modelId="{AF62AE15-1A50-4D3D-A4B0-69CC7B6D5B4C}" type="presOf" srcId="{111D3BD9-B22A-47E6-B558-C8FEFC88CC3F}" destId="{8CA36DCB-5FBB-439D-95CD-7A24BE20A748}" srcOrd="0" destOrd="0" presId="urn:microsoft.com/office/officeart/2005/8/layout/hierarchy2"/>
    <dgm:cxn modelId="{9317D0E4-7DE7-4AE3-A738-5D298514CF0D}" srcId="{E321FC7E-C918-41FC-846F-17657BF2BBAB}" destId="{83B0C6DE-2869-4E4C-B9F1-A3EC8288D0FF}" srcOrd="0" destOrd="0" parTransId="{62B34D58-ACBF-423A-AE32-E807F20C73C1}" sibTransId="{0F38D526-0C18-46B6-A0D7-CD3B3667FBF6}"/>
    <dgm:cxn modelId="{11DB77E3-8815-4379-AADB-FAABE0609338}" type="presParOf" srcId="{03857712-2A28-439F-B4AD-64FF38CE70AD}" destId="{2FDF607F-6C40-4F46-B8CE-D2EC69DB9F8B}" srcOrd="0" destOrd="0" presId="urn:microsoft.com/office/officeart/2005/8/layout/hierarchy2"/>
    <dgm:cxn modelId="{4B4487D0-9F12-4258-91B2-C68D74170BEE}" type="presParOf" srcId="{2FDF607F-6C40-4F46-B8CE-D2EC69DB9F8B}" destId="{FFEABF9B-E9CC-4786-9F1E-A7C98D13B69C}" srcOrd="0" destOrd="0" presId="urn:microsoft.com/office/officeart/2005/8/layout/hierarchy2"/>
    <dgm:cxn modelId="{9CC723F1-99A7-4290-841E-25A9FE20CB2F}" type="presParOf" srcId="{2FDF607F-6C40-4F46-B8CE-D2EC69DB9F8B}" destId="{5DC1D5EF-EF5B-4CBB-84A7-4500C2321EFB}" srcOrd="1" destOrd="0" presId="urn:microsoft.com/office/officeart/2005/8/layout/hierarchy2"/>
    <dgm:cxn modelId="{2D2E01FF-54B9-4DAC-9F83-B275A5279F1B}" type="presParOf" srcId="{5DC1D5EF-EF5B-4CBB-84A7-4500C2321EFB}" destId="{500A0221-A829-4E4A-AD5F-B72F52AB71E7}" srcOrd="0" destOrd="0" presId="urn:microsoft.com/office/officeart/2005/8/layout/hierarchy2"/>
    <dgm:cxn modelId="{C371F4B3-DFB9-4228-AA2B-70844D9A1FED}" type="presParOf" srcId="{500A0221-A829-4E4A-AD5F-B72F52AB71E7}" destId="{9F7492CC-5470-4A99-9FCE-039953144836}" srcOrd="0" destOrd="0" presId="urn:microsoft.com/office/officeart/2005/8/layout/hierarchy2"/>
    <dgm:cxn modelId="{B7CEA201-0EF7-4D71-A77E-CF21246DC8E7}" type="presParOf" srcId="{5DC1D5EF-EF5B-4CBB-84A7-4500C2321EFB}" destId="{F94BDC16-8FEE-491C-A196-4E4AA44E47BC}" srcOrd="1" destOrd="0" presId="urn:microsoft.com/office/officeart/2005/8/layout/hierarchy2"/>
    <dgm:cxn modelId="{87EDA3A9-AAAB-4E78-939B-8A15CA8B0A8F}" type="presParOf" srcId="{F94BDC16-8FEE-491C-A196-4E4AA44E47BC}" destId="{E9C78592-AA03-4A02-8780-F6F66F60EACF}" srcOrd="0" destOrd="0" presId="urn:microsoft.com/office/officeart/2005/8/layout/hierarchy2"/>
    <dgm:cxn modelId="{92E66A8C-8E95-4351-819F-4878397676DC}" type="presParOf" srcId="{F94BDC16-8FEE-491C-A196-4E4AA44E47BC}" destId="{FCB8D17C-2C77-4E8B-9286-DDE7978F4B68}" srcOrd="1" destOrd="0" presId="urn:microsoft.com/office/officeart/2005/8/layout/hierarchy2"/>
    <dgm:cxn modelId="{F27D37C5-E648-4C06-97AB-0E0F4BD5F4BC}" type="presParOf" srcId="{FCB8D17C-2C77-4E8B-9286-DDE7978F4B68}" destId="{8CA36DCB-5FBB-439D-95CD-7A24BE20A748}" srcOrd="0" destOrd="0" presId="urn:microsoft.com/office/officeart/2005/8/layout/hierarchy2"/>
    <dgm:cxn modelId="{4F213A26-F099-4C5E-ACCB-F760B404E3A9}" type="presParOf" srcId="{8CA36DCB-5FBB-439D-95CD-7A24BE20A748}" destId="{7AE4D301-ADAB-4E2E-AB77-03B2357893C7}" srcOrd="0" destOrd="0" presId="urn:microsoft.com/office/officeart/2005/8/layout/hierarchy2"/>
    <dgm:cxn modelId="{D05BED4B-21FB-42CF-833D-6648BE9DC606}" type="presParOf" srcId="{FCB8D17C-2C77-4E8B-9286-DDE7978F4B68}" destId="{91422CCB-7DD8-4F12-B902-D3CC99ED8E1B}" srcOrd="1" destOrd="0" presId="urn:microsoft.com/office/officeart/2005/8/layout/hierarchy2"/>
    <dgm:cxn modelId="{BFD45F68-A672-4DB4-9E3D-1C90256FD20A}" type="presParOf" srcId="{91422CCB-7DD8-4F12-B902-D3CC99ED8E1B}" destId="{509F5581-4FD4-4491-8BB9-633E0A0D8883}" srcOrd="0" destOrd="0" presId="urn:microsoft.com/office/officeart/2005/8/layout/hierarchy2"/>
    <dgm:cxn modelId="{CEC8EEFE-C726-439B-BCFF-D3EA588B089A}" type="presParOf" srcId="{91422CCB-7DD8-4F12-B902-D3CC99ED8E1B}" destId="{52843842-C2D8-47DC-A7A2-E2F2EB03D938}" srcOrd="1" destOrd="0" presId="urn:microsoft.com/office/officeart/2005/8/layout/hierarchy2"/>
    <dgm:cxn modelId="{6AF2E4E4-087C-462F-B37A-45DD0D9838E8}" type="presParOf" srcId="{5DC1D5EF-EF5B-4CBB-84A7-4500C2321EFB}" destId="{CDDF861C-AF15-42C5-853C-283B2E59C79D}" srcOrd="2" destOrd="0" presId="urn:microsoft.com/office/officeart/2005/8/layout/hierarchy2"/>
    <dgm:cxn modelId="{5C1E138D-6DC7-45A6-AAB4-98E434709189}" type="presParOf" srcId="{CDDF861C-AF15-42C5-853C-283B2E59C79D}" destId="{CFA74FE6-FAC8-491B-AE93-111E8C78DBED}" srcOrd="0" destOrd="0" presId="urn:microsoft.com/office/officeart/2005/8/layout/hierarchy2"/>
    <dgm:cxn modelId="{3E15FA8D-5142-4EC1-B600-810A289887B6}" type="presParOf" srcId="{5DC1D5EF-EF5B-4CBB-84A7-4500C2321EFB}" destId="{8B34348A-8326-4E02-AF1A-991B7A2289BE}" srcOrd="3" destOrd="0" presId="urn:microsoft.com/office/officeart/2005/8/layout/hierarchy2"/>
    <dgm:cxn modelId="{3A7168AA-0412-4D87-8146-6BA05CAE6F9E}" type="presParOf" srcId="{8B34348A-8326-4E02-AF1A-991B7A2289BE}" destId="{55745097-3BB1-4D81-AAB9-7A56E6FD9BF5}" srcOrd="0" destOrd="0" presId="urn:microsoft.com/office/officeart/2005/8/layout/hierarchy2"/>
    <dgm:cxn modelId="{C61B3DA5-8E88-4FF0-B4DC-359723051F28}" type="presParOf" srcId="{8B34348A-8326-4E02-AF1A-991B7A2289BE}" destId="{3108C724-50B8-4927-A3C5-E88C27649C66}" srcOrd="1" destOrd="0" presId="urn:microsoft.com/office/officeart/2005/8/layout/hierarchy2"/>
    <dgm:cxn modelId="{E12DD60F-4AAF-426F-83DD-7E32876A7BD5}" type="presParOf" srcId="{3108C724-50B8-4927-A3C5-E88C27649C66}" destId="{5CB1E2F0-A501-482D-A5CF-0F721C825839}" srcOrd="0" destOrd="0" presId="urn:microsoft.com/office/officeart/2005/8/layout/hierarchy2"/>
    <dgm:cxn modelId="{F761B1FF-CD7D-4489-B096-B3D39443A779}" type="presParOf" srcId="{5CB1E2F0-A501-482D-A5CF-0F721C825839}" destId="{E9D65863-8D34-4EF1-9B53-FD73D1627486}" srcOrd="0" destOrd="0" presId="urn:microsoft.com/office/officeart/2005/8/layout/hierarchy2"/>
    <dgm:cxn modelId="{5DF64428-87FC-47CF-A769-91D8E6AE44CC}" type="presParOf" srcId="{3108C724-50B8-4927-A3C5-E88C27649C66}" destId="{103EB0DD-62EC-4212-A2F3-01AF7AC99E82}" srcOrd="1" destOrd="0" presId="urn:microsoft.com/office/officeart/2005/8/layout/hierarchy2"/>
    <dgm:cxn modelId="{6202EA22-D8D3-455C-9610-A72853097E4F}" type="presParOf" srcId="{103EB0DD-62EC-4212-A2F3-01AF7AC99E82}" destId="{AD3FF9DC-EBFD-499A-96D0-375D3F96584B}" srcOrd="0" destOrd="0" presId="urn:microsoft.com/office/officeart/2005/8/layout/hierarchy2"/>
    <dgm:cxn modelId="{D6178522-9380-4E77-9C2D-AE722369702C}" type="presParOf" srcId="{103EB0DD-62EC-4212-A2F3-01AF7AC99E82}" destId="{3A8ACC50-7517-408D-9333-9BD2995147FC}" srcOrd="1" destOrd="0" presId="urn:microsoft.com/office/officeart/2005/8/layout/hierarchy2"/>
    <dgm:cxn modelId="{53B5D57C-4145-400F-84F2-99CDEA38D9AC}" type="presParOf" srcId="{3108C724-50B8-4927-A3C5-E88C27649C66}" destId="{762BA4C4-DE42-428A-9FE7-C24C7106EBF7}" srcOrd="2" destOrd="0" presId="urn:microsoft.com/office/officeart/2005/8/layout/hierarchy2"/>
    <dgm:cxn modelId="{AB19C4D0-D139-4B1A-82E7-7CD83992D66E}" type="presParOf" srcId="{762BA4C4-DE42-428A-9FE7-C24C7106EBF7}" destId="{CF8B9EB2-23AC-49C8-8993-596B1382AF0C}" srcOrd="0" destOrd="0" presId="urn:microsoft.com/office/officeart/2005/8/layout/hierarchy2"/>
    <dgm:cxn modelId="{0ADD2AA7-5234-4076-89E5-D4FB56722917}" type="presParOf" srcId="{3108C724-50B8-4927-A3C5-E88C27649C66}" destId="{97477DC0-BC9C-4CC0-A25D-867640E37817}" srcOrd="3" destOrd="0" presId="urn:microsoft.com/office/officeart/2005/8/layout/hierarchy2"/>
    <dgm:cxn modelId="{738FD591-7847-43B7-B398-6418F67A4823}" type="presParOf" srcId="{97477DC0-BC9C-4CC0-A25D-867640E37817}" destId="{3478768F-A91B-4B8F-BA71-2D6F6A26DBBC}" srcOrd="0" destOrd="0" presId="urn:microsoft.com/office/officeart/2005/8/layout/hierarchy2"/>
    <dgm:cxn modelId="{FE35F45C-DF76-43A1-811B-F5BBFF406EB2}" type="presParOf" srcId="{97477DC0-BC9C-4CC0-A25D-867640E37817}" destId="{B6D60E93-A411-4B65-987E-9BAD39854762}" srcOrd="1" destOrd="0" presId="urn:microsoft.com/office/officeart/2005/8/layout/hierarchy2"/>
    <dgm:cxn modelId="{0E7D0712-E1BD-46D0-A351-B5996616FD75}" type="presParOf" srcId="{3108C724-50B8-4927-A3C5-E88C27649C66}" destId="{0E0538A1-BCFC-4E61-B5C0-07201B691DA4}" srcOrd="4" destOrd="0" presId="urn:microsoft.com/office/officeart/2005/8/layout/hierarchy2"/>
    <dgm:cxn modelId="{3C9A16BF-04C6-4E08-AE67-B3A19747786B}" type="presParOf" srcId="{0E0538A1-BCFC-4E61-B5C0-07201B691DA4}" destId="{D7753E31-E30A-4C62-821F-B5269FEF32CD}" srcOrd="0" destOrd="0" presId="urn:microsoft.com/office/officeart/2005/8/layout/hierarchy2"/>
    <dgm:cxn modelId="{2F731CB6-CF79-49FA-90F2-2DE0323073A9}" type="presParOf" srcId="{3108C724-50B8-4927-A3C5-E88C27649C66}" destId="{9B1D8498-944B-4F29-91FC-A7A7FF8DA4E0}" srcOrd="5" destOrd="0" presId="urn:microsoft.com/office/officeart/2005/8/layout/hierarchy2"/>
    <dgm:cxn modelId="{D7DAEDA0-D03E-4B60-AA9B-4CBF69C8BA3E}" type="presParOf" srcId="{9B1D8498-944B-4F29-91FC-A7A7FF8DA4E0}" destId="{D8F88BD7-3917-46D4-BBEC-484708639059}" srcOrd="0" destOrd="0" presId="urn:microsoft.com/office/officeart/2005/8/layout/hierarchy2"/>
    <dgm:cxn modelId="{1C97728E-9124-425F-BFDC-FC4ABFF20647}" type="presParOf" srcId="{9B1D8498-944B-4F29-91FC-A7A7FF8DA4E0}" destId="{AC6F44B7-EF1B-4EC2-8E67-8023BB5BCFC5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D2A29E-63CA-4FCD-9FB4-03348FC80E1E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CCA4C3C-F461-4A7C-B547-1738ED1C1F6E}">
      <dgm:prSet phldrT="[Текст]" custT="1"/>
      <dgm:spPr/>
      <dgm:t>
        <a:bodyPr/>
        <a:lstStyle/>
        <a:p>
          <a:r>
            <a:rPr lang="ru-RU" sz="2400" dirty="0" smtClean="0"/>
            <a:t>1</a:t>
          </a:r>
          <a:endParaRPr lang="ru-RU" sz="2400" dirty="0"/>
        </a:p>
      </dgm:t>
    </dgm:pt>
    <dgm:pt modelId="{C0E7DF91-4B4A-4566-9767-018F73DA4FF4}" type="parTrans" cxnId="{9C672A62-B7FD-4A71-8645-B45EDE01BF78}">
      <dgm:prSet/>
      <dgm:spPr/>
      <dgm:t>
        <a:bodyPr/>
        <a:lstStyle/>
        <a:p>
          <a:endParaRPr lang="ru-RU"/>
        </a:p>
      </dgm:t>
    </dgm:pt>
    <dgm:pt modelId="{708BBAB7-9F64-46CE-878E-17BC025047A4}" type="sibTrans" cxnId="{9C672A62-B7FD-4A71-8645-B45EDE01BF78}">
      <dgm:prSet/>
      <dgm:spPr/>
      <dgm:t>
        <a:bodyPr/>
        <a:lstStyle/>
        <a:p>
          <a:endParaRPr lang="ru-RU"/>
        </a:p>
      </dgm:t>
    </dgm:pt>
    <dgm:pt modelId="{737AE72F-5D14-40F9-A678-2FB3C39209FF}">
      <dgm:prSet phldrT="[Текст]" custT="1"/>
      <dgm:spPr/>
      <dgm:t>
        <a:bodyPr/>
        <a:lstStyle/>
        <a:p>
          <a:r>
            <a:rPr lang="ru-RU" sz="2400" dirty="0" smtClean="0"/>
            <a:t>Национальный орган по стандартизации (Федеральное агентство по техническому регулированию и метрологии)</a:t>
          </a:r>
          <a:endParaRPr lang="ru-RU" sz="2400" dirty="0"/>
        </a:p>
      </dgm:t>
    </dgm:pt>
    <dgm:pt modelId="{FAEF0E93-6494-4437-91D5-6F8AC0F1E5AA}" type="parTrans" cxnId="{560B690A-DECB-45E0-A603-5FEF5C8CE0A9}">
      <dgm:prSet/>
      <dgm:spPr/>
      <dgm:t>
        <a:bodyPr/>
        <a:lstStyle/>
        <a:p>
          <a:endParaRPr lang="ru-RU"/>
        </a:p>
      </dgm:t>
    </dgm:pt>
    <dgm:pt modelId="{400D80D8-7F79-4C32-BE20-85A4196E4E72}" type="sibTrans" cxnId="{560B690A-DECB-45E0-A603-5FEF5C8CE0A9}">
      <dgm:prSet/>
      <dgm:spPr/>
      <dgm:t>
        <a:bodyPr/>
        <a:lstStyle/>
        <a:p>
          <a:endParaRPr lang="ru-RU"/>
        </a:p>
      </dgm:t>
    </dgm:pt>
    <dgm:pt modelId="{EA89CCCD-A147-4491-8219-0AF61F963877}">
      <dgm:prSet phldrT="[Текст]" custT="1"/>
      <dgm:spPr/>
      <dgm:t>
        <a:bodyPr/>
        <a:lstStyle/>
        <a:p>
          <a:r>
            <a:rPr lang="ru-RU" sz="2400" dirty="0" smtClean="0"/>
            <a:t>2</a:t>
          </a:r>
          <a:endParaRPr lang="ru-RU" sz="2400" dirty="0"/>
        </a:p>
      </dgm:t>
    </dgm:pt>
    <dgm:pt modelId="{58CAEAE6-CB37-4E0D-A068-9F64B7C542AC}" type="parTrans" cxnId="{F233037F-9A08-4520-A217-817413B37B57}">
      <dgm:prSet/>
      <dgm:spPr/>
      <dgm:t>
        <a:bodyPr/>
        <a:lstStyle/>
        <a:p>
          <a:endParaRPr lang="ru-RU"/>
        </a:p>
      </dgm:t>
    </dgm:pt>
    <dgm:pt modelId="{158B5D2A-D4B5-4128-8EBF-A89C9F5DB0C5}" type="sibTrans" cxnId="{F233037F-9A08-4520-A217-817413B37B57}">
      <dgm:prSet/>
      <dgm:spPr/>
      <dgm:t>
        <a:bodyPr/>
        <a:lstStyle/>
        <a:p>
          <a:endParaRPr lang="ru-RU"/>
        </a:p>
      </dgm:t>
    </dgm:pt>
    <dgm:pt modelId="{BF8A115C-069A-4902-B646-B418063006AF}">
      <dgm:prSet phldrT="[Текст]" custT="1"/>
      <dgm:spPr/>
      <dgm:t>
        <a:bodyPr/>
        <a:lstStyle/>
        <a:p>
          <a:r>
            <a:rPr lang="ru-RU" sz="2400" dirty="0" smtClean="0"/>
            <a:t>Научно-исследовательские организации по стандартизации</a:t>
          </a:r>
          <a:endParaRPr lang="ru-RU" sz="2400" dirty="0"/>
        </a:p>
      </dgm:t>
    </dgm:pt>
    <dgm:pt modelId="{A3E7C805-1F38-4EF5-8226-636AF1D44E34}" type="parTrans" cxnId="{BF1A19EC-2D4E-4994-8064-4EEEA7B10D83}">
      <dgm:prSet/>
      <dgm:spPr/>
      <dgm:t>
        <a:bodyPr/>
        <a:lstStyle/>
        <a:p>
          <a:endParaRPr lang="ru-RU"/>
        </a:p>
      </dgm:t>
    </dgm:pt>
    <dgm:pt modelId="{6A130078-ADEA-4D92-B4B6-9C74AA1B20A2}" type="sibTrans" cxnId="{BF1A19EC-2D4E-4994-8064-4EEEA7B10D83}">
      <dgm:prSet/>
      <dgm:spPr/>
      <dgm:t>
        <a:bodyPr/>
        <a:lstStyle/>
        <a:p>
          <a:endParaRPr lang="ru-RU"/>
        </a:p>
      </dgm:t>
    </dgm:pt>
    <dgm:pt modelId="{ACB70F8D-F1DF-4D4D-858C-50D2B78BFA03}">
      <dgm:prSet phldrT="[Текст]" custT="1"/>
      <dgm:spPr/>
      <dgm:t>
        <a:bodyPr/>
        <a:lstStyle/>
        <a:p>
          <a:r>
            <a:rPr lang="ru-RU" sz="2400" dirty="0" smtClean="0"/>
            <a:t>3</a:t>
          </a:r>
          <a:endParaRPr lang="ru-RU" sz="2400" dirty="0"/>
        </a:p>
      </dgm:t>
    </dgm:pt>
    <dgm:pt modelId="{A34CE7C0-345A-4C6C-9380-28FCCADCC256}" type="parTrans" cxnId="{9918EBFD-3CF5-4726-8AA1-640724C8C814}">
      <dgm:prSet/>
      <dgm:spPr/>
      <dgm:t>
        <a:bodyPr/>
        <a:lstStyle/>
        <a:p>
          <a:endParaRPr lang="ru-RU"/>
        </a:p>
      </dgm:t>
    </dgm:pt>
    <dgm:pt modelId="{F349DB31-E7D7-43F0-BCA8-C668CEF29005}" type="sibTrans" cxnId="{9918EBFD-3CF5-4726-8AA1-640724C8C814}">
      <dgm:prSet/>
      <dgm:spPr/>
      <dgm:t>
        <a:bodyPr/>
        <a:lstStyle/>
        <a:p>
          <a:endParaRPr lang="ru-RU"/>
        </a:p>
      </dgm:t>
    </dgm:pt>
    <dgm:pt modelId="{DAD0633A-B799-49C8-BDEC-0F9E52281FF8}">
      <dgm:prSet phldrT="[Текст]" custT="1"/>
      <dgm:spPr/>
      <dgm:t>
        <a:bodyPr/>
        <a:lstStyle/>
        <a:p>
          <a:r>
            <a:rPr lang="ru-RU" sz="2400" dirty="0" smtClean="0"/>
            <a:t>Технические комитеты по стандартизации (ТК)</a:t>
          </a:r>
          <a:endParaRPr lang="ru-RU" sz="2400" dirty="0"/>
        </a:p>
      </dgm:t>
    </dgm:pt>
    <dgm:pt modelId="{584F6046-C555-4449-9682-7528A9737E75}" type="parTrans" cxnId="{651695CC-7810-4B7A-B1C9-EA853EEB0A3C}">
      <dgm:prSet/>
      <dgm:spPr/>
      <dgm:t>
        <a:bodyPr/>
        <a:lstStyle/>
        <a:p>
          <a:endParaRPr lang="ru-RU"/>
        </a:p>
      </dgm:t>
    </dgm:pt>
    <dgm:pt modelId="{AC712753-7345-45D8-A259-03A9FEAF000E}" type="sibTrans" cxnId="{651695CC-7810-4B7A-B1C9-EA853EEB0A3C}">
      <dgm:prSet/>
      <dgm:spPr/>
      <dgm:t>
        <a:bodyPr/>
        <a:lstStyle/>
        <a:p>
          <a:endParaRPr lang="ru-RU"/>
        </a:p>
      </dgm:t>
    </dgm:pt>
    <dgm:pt modelId="{5A90A728-ED20-4B8A-B5E4-B3017ADFFC4C}">
      <dgm:prSet custT="1"/>
      <dgm:spPr/>
      <dgm:t>
        <a:bodyPr/>
        <a:lstStyle/>
        <a:p>
          <a:r>
            <a:rPr lang="ru-RU" sz="2400" dirty="0" smtClean="0"/>
            <a:t>4</a:t>
          </a:r>
          <a:endParaRPr lang="ru-RU" sz="2400" dirty="0"/>
        </a:p>
      </dgm:t>
    </dgm:pt>
    <dgm:pt modelId="{147083D4-74D8-4B61-877A-3EFD074E141E}" type="parTrans" cxnId="{50CC4325-A269-458A-AD0D-C504DD7FDE9E}">
      <dgm:prSet/>
      <dgm:spPr/>
      <dgm:t>
        <a:bodyPr/>
        <a:lstStyle/>
        <a:p>
          <a:endParaRPr lang="ru-RU"/>
        </a:p>
      </dgm:t>
    </dgm:pt>
    <dgm:pt modelId="{B557592D-B273-4F7B-84F5-EA7788690F99}" type="sibTrans" cxnId="{50CC4325-A269-458A-AD0D-C504DD7FDE9E}">
      <dgm:prSet/>
      <dgm:spPr/>
      <dgm:t>
        <a:bodyPr/>
        <a:lstStyle/>
        <a:p>
          <a:endParaRPr lang="ru-RU"/>
        </a:p>
      </dgm:t>
    </dgm:pt>
    <dgm:pt modelId="{6E1005BE-A81C-4252-9D2C-15E2642439FE}">
      <dgm:prSet custT="1"/>
      <dgm:spPr/>
      <dgm:t>
        <a:bodyPr/>
        <a:lstStyle/>
        <a:p>
          <a:r>
            <a:rPr lang="ru-RU" sz="2400" dirty="0" smtClean="0"/>
            <a:t>Разработчики стандартов</a:t>
          </a:r>
          <a:endParaRPr lang="ru-RU" sz="2400" dirty="0"/>
        </a:p>
      </dgm:t>
    </dgm:pt>
    <dgm:pt modelId="{C86FB63A-3CAB-4075-8217-C70E82E8979C}" type="parTrans" cxnId="{85EA1FC5-2F9F-491C-A54D-1F17D9356AAF}">
      <dgm:prSet/>
      <dgm:spPr/>
      <dgm:t>
        <a:bodyPr/>
        <a:lstStyle/>
        <a:p>
          <a:endParaRPr lang="ru-RU"/>
        </a:p>
      </dgm:t>
    </dgm:pt>
    <dgm:pt modelId="{187B42D2-13B4-45F4-903F-68C3F51E51C6}" type="sibTrans" cxnId="{85EA1FC5-2F9F-491C-A54D-1F17D9356AAF}">
      <dgm:prSet/>
      <dgm:spPr/>
      <dgm:t>
        <a:bodyPr/>
        <a:lstStyle/>
        <a:p>
          <a:endParaRPr lang="ru-RU"/>
        </a:p>
      </dgm:t>
    </dgm:pt>
    <dgm:pt modelId="{2CA89EB3-E72B-4C49-BDEE-FAA58938354C}" type="pres">
      <dgm:prSet presAssocID="{57D2A29E-63CA-4FCD-9FB4-03348FC80E1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AA34D-6160-4408-A399-445027A47670}" type="pres">
      <dgm:prSet presAssocID="{ACCA4C3C-F461-4A7C-B547-1738ED1C1F6E}" presName="composite" presStyleCnt="0"/>
      <dgm:spPr/>
    </dgm:pt>
    <dgm:pt modelId="{9AD09152-B5C1-4678-9C72-51A6414EBC08}" type="pres">
      <dgm:prSet presAssocID="{ACCA4C3C-F461-4A7C-B547-1738ED1C1F6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4652D-B678-4C06-8B7B-7E9B8BDB672A}" type="pres">
      <dgm:prSet presAssocID="{ACCA4C3C-F461-4A7C-B547-1738ED1C1F6E}" presName="descendantText" presStyleLbl="alignAcc1" presStyleIdx="0" presStyleCnt="4" custAng="0" custScaleY="154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59E0B-A0EB-4DAB-85F2-8AD90B6DCC60}" type="pres">
      <dgm:prSet presAssocID="{708BBAB7-9F64-46CE-878E-17BC025047A4}" presName="sp" presStyleCnt="0"/>
      <dgm:spPr/>
    </dgm:pt>
    <dgm:pt modelId="{3D26F0EF-17CD-4CF6-8AA7-18EB58B25E6D}" type="pres">
      <dgm:prSet presAssocID="{EA89CCCD-A147-4491-8219-0AF61F963877}" presName="composite" presStyleCnt="0"/>
      <dgm:spPr/>
    </dgm:pt>
    <dgm:pt modelId="{6515D58F-0A9B-4B72-BACA-C366A8A8B199}" type="pres">
      <dgm:prSet presAssocID="{EA89CCCD-A147-4491-8219-0AF61F96387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E8571-4DE8-4C5A-A073-F24373B43CB5}" type="pres">
      <dgm:prSet presAssocID="{EA89CCCD-A147-4491-8219-0AF61F96387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421AC-0F9C-4D28-90E5-4DF6D9F92B81}" type="pres">
      <dgm:prSet presAssocID="{158B5D2A-D4B5-4128-8EBF-A89C9F5DB0C5}" presName="sp" presStyleCnt="0"/>
      <dgm:spPr/>
    </dgm:pt>
    <dgm:pt modelId="{9E97E6DD-58B0-46FC-9EA0-AC379AFC42A5}" type="pres">
      <dgm:prSet presAssocID="{ACB70F8D-F1DF-4D4D-858C-50D2B78BFA03}" presName="composite" presStyleCnt="0"/>
      <dgm:spPr/>
    </dgm:pt>
    <dgm:pt modelId="{62DDFCF6-3303-4E87-BFF2-8685FB569222}" type="pres">
      <dgm:prSet presAssocID="{ACB70F8D-F1DF-4D4D-858C-50D2B78BFA0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01A7B-C423-4A5D-9789-F47C2556341E}" type="pres">
      <dgm:prSet presAssocID="{ACB70F8D-F1DF-4D4D-858C-50D2B78BFA0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A310A-CC7C-49BD-A779-4261DA1E382B}" type="pres">
      <dgm:prSet presAssocID="{F349DB31-E7D7-43F0-BCA8-C668CEF29005}" presName="sp" presStyleCnt="0"/>
      <dgm:spPr/>
    </dgm:pt>
    <dgm:pt modelId="{22CAB7DB-66A2-41B9-83F1-65F724784365}" type="pres">
      <dgm:prSet presAssocID="{5A90A728-ED20-4B8A-B5E4-B3017ADFFC4C}" presName="composite" presStyleCnt="0"/>
      <dgm:spPr/>
    </dgm:pt>
    <dgm:pt modelId="{F6A44824-CA9F-41EC-8CDA-31F52E4538A1}" type="pres">
      <dgm:prSet presAssocID="{5A90A728-ED20-4B8A-B5E4-B3017ADFFC4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C97D1-29CB-4959-8931-4171072CBB1E}" type="pres">
      <dgm:prSet presAssocID="{5A90A728-ED20-4B8A-B5E4-B3017ADFFC4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EA1FC5-2F9F-491C-A54D-1F17D9356AAF}" srcId="{5A90A728-ED20-4B8A-B5E4-B3017ADFFC4C}" destId="{6E1005BE-A81C-4252-9D2C-15E2642439FE}" srcOrd="0" destOrd="0" parTransId="{C86FB63A-3CAB-4075-8217-C70E82E8979C}" sibTransId="{187B42D2-13B4-45F4-903F-68C3F51E51C6}"/>
    <dgm:cxn modelId="{50CC4325-A269-458A-AD0D-C504DD7FDE9E}" srcId="{57D2A29E-63CA-4FCD-9FB4-03348FC80E1E}" destId="{5A90A728-ED20-4B8A-B5E4-B3017ADFFC4C}" srcOrd="3" destOrd="0" parTransId="{147083D4-74D8-4B61-877A-3EFD074E141E}" sibTransId="{B557592D-B273-4F7B-84F5-EA7788690F99}"/>
    <dgm:cxn modelId="{6E6C1613-44D0-45A4-9E99-FE348AC0E553}" type="presOf" srcId="{737AE72F-5D14-40F9-A678-2FB3C39209FF}" destId="{3B44652D-B678-4C06-8B7B-7E9B8BDB672A}" srcOrd="0" destOrd="0" presId="urn:microsoft.com/office/officeart/2005/8/layout/chevron2"/>
    <dgm:cxn modelId="{560B690A-DECB-45E0-A603-5FEF5C8CE0A9}" srcId="{ACCA4C3C-F461-4A7C-B547-1738ED1C1F6E}" destId="{737AE72F-5D14-40F9-A678-2FB3C39209FF}" srcOrd="0" destOrd="0" parTransId="{FAEF0E93-6494-4437-91D5-6F8AC0F1E5AA}" sibTransId="{400D80D8-7F79-4C32-BE20-85A4196E4E72}"/>
    <dgm:cxn modelId="{B87802B0-3E3E-481B-AA2E-12CCC319311F}" type="presOf" srcId="{DAD0633A-B799-49C8-BDEC-0F9E52281FF8}" destId="{AA401A7B-C423-4A5D-9789-F47C2556341E}" srcOrd="0" destOrd="0" presId="urn:microsoft.com/office/officeart/2005/8/layout/chevron2"/>
    <dgm:cxn modelId="{0F3EF77A-978B-400F-8874-85B20200944D}" type="presOf" srcId="{ACB70F8D-F1DF-4D4D-858C-50D2B78BFA03}" destId="{62DDFCF6-3303-4E87-BFF2-8685FB569222}" srcOrd="0" destOrd="0" presId="urn:microsoft.com/office/officeart/2005/8/layout/chevron2"/>
    <dgm:cxn modelId="{651695CC-7810-4B7A-B1C9-EA853EEB0A3C}" srcId="{ACB70F8D-F1DF-4D4D-858C-50D2B78BFA03}" destId="{DAD0633A-B799-49C8-BDEC-0F9E52281FF8}" srcOrd="0" destOrd="0" parTransId="{584F6046-C555-4449-9682-7528A9737E75}" sibTransId="{AC712753-7345-45D8-A259-03A9FEAF000E}"/>
    <dgm:cxn modelId="{2C1E5B26-A521-4E6F-92BC-A2CED7E70A28}" type="presOf" srcId="{57D2A29E-63CA-4FCD-9FB4-03348FC80E1E}" destId="{2CA89EB3-E72B-4C49-BDEE-FAA58938354C}" srcOrd="0" destOrd="0" presId="urn:microsoft.com/office/officeart/2005/8/layout/chevron2"/>
    <dgm:cxn modelId="{A6762C5A-A045-4C24-AD1D-323A64BD0A09}" type="presOf" srcId="{EA89CCCD-A147-4491-8219-0AF61F963877}" destId="{6515D58F-0A9B-4B72-BACA-C366A8A8B199}" srcOrd="0" destOrd="0" presId="urn:microsoft.com/office/officeart/2005/8/layout/chevron2"/>
    <dgm:cxn modelId="{FA9A84D7-874D-413C-B857-17EDA3B27BAB}" type="presOf" srcId="{6E1005BE-A81C-4252-9D2C-15E2642439FE}" destId="{462C97D1-29CB-4959-8931-4171072CBB1E}" srcOrd="0" destOrd="0" presId="urn:microsoft.com/office/officeart/2005/8/layout/chevron2"/>
    <dgm:cxn modelId="{F233037F-9A08-4520-A217-817413B37B57}" srcId="{57D2A29E-63CA-4FCD-9FB4-03348FC80E1E}" destId="{EA89CCCD-A147-4491-8219-0AF61F963877}" srcOrd="1" destOrd="0" parTransId="{58CAEAE6-CB37-4E0D-A068-9F64B7C542AC}" sibTransId="{158B5D2A-D4B5-4128-8EBF-A89C9F5DB0C5}"/>
    <dgm:cxn modelId="{81F3B3A3-7D0A-484C-9AAC-60DA7692D83F}" type="presOf" srcId="{BF8A115C-069A-4902-B646-B418063006AF}" destId="{6B2E8571-4DE8-4C5A-A073-F24373B43CB5}" srcOrd="0" destOrd="0" presId="urn:microsoft.com/office/officeart/2005/8/layout/chevron2"/>
    <dgm:cxn modelId="{9C672A62-B7FD-4A71-8645-B45EDE01BF78}" srcId="{57D2A29E-63CA-4FCD-9FB4-03348FC80E1E}" destId="{ACCA4C3C-F461-4A7C-B547-1738ED1C1F6E}" srcOrd="0" destOrd="0" parTransId="{C0E7DF91-4B4A-4566-9767-018F73DA4FF4}" sibTransId="{708BBAB7-9F64-46CE-878E-17BC025047A4}"/>
    <dgm:cxn modelId="{9918EBFD-3CF5-4726-8AA1-640724C8C814}" srcId="{57D2A29E-63CA-4FCD-9FB4-03348FC80E1E}" destId="{ACB70F8D-F1DF-4D4D-858C-50D2B78BFA03}" srcOrd="2" destOrd="0" parTransId="{A34CE7C0-345A-4C6C-9380-28FCCADCC256}" sibTransId="{F349DB31-E7D7-43F0-BCA8-C668CEF29005}"/>
    <dgm:cxn modelId="{BF1A19EC-2D4E-4994-8064-4EEEA7B10D83}" srcId="{EA89CCCD-A147-4491-8219-0AF61F963877}" destId="{BF8A115C-069A-4902-B646-B418063006AF}" srcOrd="0" destOrd="0" parTransId="{A3E7C805-1F38-4EF5-8226-636AF1D44E34}" sibTransId="{6A130078-ADEA-4D92-B4B6-9C74AA1B20A2}"/>
    <dgm:cxn modelId="{3EC195BF-FC13-4147-B089-88F21CE92E93}" type="presOf" srcId="{ACCA4C3C-F461-4A7C-B547-1738ED1C1F6E}" destId="{9AD09152-B5C1-4678-9C72-51A6414EBC08}" srcOrd="0" destOrd="0" presId="urn:microsoft.com/office/officeart/2005/8/layout/chevron2"/>
    <dgm:cxn modelId="{C2134460-8E5B-4609-9031-07B6C574E1D3}" type="presOf" srcId="{5A90A728-ED20-4B8A-B5E4-B3017ADFFC4C}" destId="{F6A44824-CA9F-41EC-8CDA-31F52E4538A1}" srcOrd="0" destOrd="0" presId="urn:microsoft.com/office/officeart/2005/8/layout/chevron2"/>
    <dgm:cxn modelId="{8660F776-30B5-424A-AB33-7909EA5E91D1}" type="presParOf" srcId="{2CA89EB3-E72B-4C49-BDEE-FAA58938354C}" destId="{343AA34D-6160-4408-A399-445027A47670}" srcOrd="0" destOrd="0" presId="urn:microsoft.com/office/officeart/2005/8/layout/chevron2"/>
    <dgm:cxn modelId="{E1B96053-E884-40CB-80AF-1979C5C27D50}" type="presParOf" srcId="{343AA34D-6160-4408-A399-445027A47670}" destId="{9AD09152-B5C1-4678-9C72-51A6414EBC08}" srcOrd="0" destOrd="0" presId="urn:microsoft.com/office/officeart/2005/8/layout/chevron2"/>
    <dgm:cxn modelId="{084C5B0D-E5E9-4F1D-9EE8-083875E9BD53}" type="presParOf" srcId="{343AA34D-6160-4408-A399-445027A47670}" destId="{3B44652D-B678-4C06-8B7B-7E9B8BDB672A}" srcOrd="1" destOrd="0" presId="urn:microsoft.com/office/officeart/2005/8/layout/chevron2"/>
    <dgm:cxn modelId="{65EA9E0F-B5A5-41BC-9DE9-AC7FAFA49FEC}" type="presParOf" srcId="{2CA89EB3-E72B-4C49-BDEE-FAA58938354C}" destId="{A8B59E0B-A0EB-4DAB-85F2-8AD90B6DCC60}" srcOrd="1" destOrd="0" presId="urn:microsoft.com/office/officeart/2005/8/layout/chevron2"/>
    <dgm:cxn modelId="{BD629785-8C78-424F-BC54-8FCFD34885BC}" type="presParOf" srcId="{2CA89EB3-E72B-4C49-BDEE-FAA58938354C}" destId="{3D26F0EF-17CD-4CF6-8AA7-18EB58B25E6D}" srcOrd="2" destOrd="0" presId="urn:microsoft.com/office/officeart/2005/8/layout/chevron2"/>
    <dgm:cxn modelId="{529F2A52-4DBB-4873-B669-00C7ABF78A99}" type="presParOf" srcId="{3D26F0EF-17CD-4CF6-8AA7-18EB58B25E6D}" destId="{6515D58F-0A9B-4B72-BACA-C366A8A8B199}" srcOrd="0" destOrd="0" presId="urn:microsoft.com/office/officeart/2005/8/layout/chevron2"/>
    <dgm:cxn modelId="{19D80648-FD5D-4BDE-B70A-04501E1A3198}" type="presParOf" srcId="{3D26F0EF-17CD-4CF6-8AA7-18EB58B25E6D}" destId="{6B2E8571-4DE8-4C5A-A073-F24373B43CB5}" srcOrd="1" destOrd="0" presId="urn:microsoft.com/office/officeart/2005/8/layout/chevron2"/>
    <dgm:cxn modelId="{2A19FB55-476B-4EA9-A34B-DA9B5321D82B}" type="presParOf" srcId="{2CA89EB3-E72B-4C49-BDEE-FAA58938354C}" destId="{EB8421AC-0F9C-4D28-90E5-4DF6D9F92B81}" srcOrd="3" destOrd="0" presId="urn:microsoft.com/office/officeart/2005/8/layout/chevron2"/>
    <dgm:cxn modelId="{8B2AA15F-125A-4BD4-8703-3222B7C73B9F}" type="presParOf" srcId="{2CA89EB3-E72B-4C49-BDEE-FAA58938354C}" destId="{9E97E6DD-58B0-46FC-9EA0-AC379AFC42A5}" srcOrd="4" destOrd="0" presId="urn:microsoft.com/office/officeart/2005/8/layout/chevron2"/>
    <dgm:cxn modelId="{F224C36B-5689-4B74-B9C4-F124B77CBB67}" type="presParOf" srcId="{9E97E6DD-58B0-46FC-9EA0-AC379AFC42A5}" destId="{62DDFCF6-3303-4E87-BFF2-8685FB569222}" srcOrd="0" destOrd="0" presId="urn:microsoft.com/office/officeart/2005/8/layout/chevron2"/>
    <dgm:cxn modelId="{23934DE7-F947-42EA-9F36-28F83346EB34}" type="presParOf" srcId="{9E97E6DD-58B0-46FC-9EA0-AC379AFC42A5}" destId="{AA401A7B-C423-4A5D-9789-F47C2556341E}" srcOrd="1" destOrd="0" presId="urn:microsoft.com/office/officeart/2005/8/layout/chevron2"/>
    <dgm:cxn modelId="{7E4A49E6-8ED7-44A0-8CE6-5FC5E5B85F17}" type="presParOf" srcId="{2CA89EB3-E72B-4C49-BDEE-FAA58938354C}" destId="{F05A310A-CC7C-49BD-A779-4261DA1E382B}" srcOrd="5" destOrd="0" presId="urn:microsoft.com/office/officeart/2005/8/layout/chevron2"/>
    <dgm:cxn modelId="{B8CAFDDF-6A5D-42CF-96F4-2E8B0B249C9B}" type="presParOf" srcId="{2CA89EB3-E72B-4C49-BDEE-FAA58938354C}" destId="{22CAB7DB-66A2-41B9-83F1-65F724784365}" srcOrd="6" destOrd="0" presId="urn:microsoft.com/office/officeart/2005/8/layout/chevron2"/>
    <dgm:cxn modelId="{9F98603B-1E30-495C-B704-B4FBF8D8E008}" type="presParOf" srcId="{22CAB7DB-66A2-41B9-83F1-65F724784365}" destId="{F6A44824-CA9F-41EC-8CDA-31F52E4538A1}" srcOrd="0" destOrd="0" presId="urn:microsoft.com/office/officeart/2005/8/layout/chevron2"/>
    <dgm:cxn modelId="{747C57BA-C41E-476C-9D8E-E22B2B5133AE}" type="presParOf" srcId="{22CAB7DB-66A2-41B9-83F1-65F724784365}" destId="{462C97D1-29CB-4959-8931-4171072CBB1E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6164B-7080-4FF5-89F4-B80EB67D3EB8}" type="datetimeFigureOut">
              <a:rPr lang="ru-RU" smtClean="0"/>
              <a:t>11.11.2009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90C9A-FF93-402E-8AB3-1C4B7B3667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991AFCC-9FCD-4823-8303-983D2315EA4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4600" y="381000"/>
            <a:ext cx="6172200" cy="25146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Национальная система стандартизации РФ (ГСС)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3429000"/>
            <a:ext cx="6096000" cy="320040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План лекции:</a:t>
            </a:r>
          </a:p>
          <a:p>
            <a:pPr marL="493776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Концепция национальной системы стандартизации. </a:t>
            </a:r>
          </a:p>
          <a:p>
            <a:pPr marL="493776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Состав и структура ГСС. </a:t>
            </a:r>
          </a:p>
          <a:p>
            <a:pPr marL="493776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Основополагающие общетехнические и организационно-технические системы и комплексы стандартов. </a:t>
            </a:r>
          </a:p>
          <a:p>
            <a:pPr marL="493776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Государственный контроль и надзор за соблюдением обязательных требований.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077200" cy="94456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rgbClr val="34903D"/>
                </a:solidFill>
              </a:rPr>
              <a:t>Научно-исследовательские организации по стандартизации</a:t>
            </a:r>
            <a:endParaRPr lang="ru-RU" sz="2400" dirty="0">
              <a:solidFill>
                <a:srgbClr val="3490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458200" cy="5486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i="1" dirty="0" smtClean="0"/>
              <a:t>НИИ стандартизации (</a:t>
            </a:r>
            <a:r>
              <a:rPr lang="ru-RU" b="1" i="1" dirty="0" err="1" smtClean="0"/>
              <a:t>ВНИИстандарт</a:t>
            </a:r>
            <a:r>
              <a:rPr lang="ru-RU" b="1" i="1" dirty="0" smtClean="0"/>
              <a:t>) </a:t>
            </a:r>
            <a:r>
              <a:rPr lang="ru-RU" dirty="0" smtClean="0"/>
              <a:t>— головной институт в области Государственной системы стандартизации; </a:t>
            </a:r>
          </a:p>
          <a:p>
            <a:pPr algn="just"/>
            <a:r>
              <a:rPr lang="ru-RU" b="1" i="1" dirty="0" smtClean="0"/>
              <a:t>ВНИИ сертификации продукции (ВНИИС) </a:t>
            </a:r>
            <a:r>
              <a:rPr lang="ru-RU" dirty="0" smtClean="0"/>
              <a:t>— головной институт в области сертификации продукции (услуг) и систем управления качеством продукции (услуг); </a:t>
            </a:r>
          </a:p>
          <a:p>
            <a:pPr algn="just"/>
            <a:r>
              <a:rPr lang="ru-RU" b="1" i="1" dirty="0" smtClean="0"/>
              <a:t>ВНИИ по нормализации в машиностроении (ВНИИНМАШ) </a:t>
            </a:r>
            <a:r>
              <a:rPr lang="ru-RU" dirty="0" smtClean="0"/>
              <a:t>— головной институт в области разработки научных основ унификации и </a:t>
            </a:r>
            <a:r>
              <a:rPr lang="ru-RU" dirty="0" err="1" smtClean="0"/>
              <a:t>агрегатирования</a:t>
            </a:r>
            <a:r>
              <a:rPr lang="ru-RU" dirty="0" smtClean="0"/>
              <a:t> в машиностроении и приборостроении; </a:t>
            </a:r>
          </a:p>
          <a:p>
            <a:pPr algn="just"/>
            <a:r>
              <a:rPr lang="ru-RU" b="1" i="1" dirty="0" smtClean="0"/>
              <a:t>ВНИИ комплексной информации по стандартизации и качеству (ВНИИКИ)</a:t>
            </a:r>
            <a:r>
              <a:rPr lang="ru-RU" dirty="0" smtClean="0"/>
              <a:t> — головной институт в области разработки и дальнейшего развития Единой системы классификации и кодирования технико-экономической информации, стандартизации научно-технической терминологии.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56356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rgbClr val="36778E"/>
                </a:solidFill>
              </a:rPr>
              <a:t>Технические комитеты по стандартизации (ТК)</a:t>
            </a:r>
            <a:endParaRPr lang="ru-RU" sz="2400" dirty="0">
              <a:solidFill>
                <a:srgbClr val="3677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51023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 smtClean="0"/>
              <a:t>ТК </a:t>
            </a:r>
            <a:r>
              <a:rPr lang="ru-RU" dirty="0" smtClean="0"/>
              <a:t>создаются на базе организаций, специализирующихся по определенным видам продукции (услуг) и имеющих в данной области наиболее высокий научно-технический потенциал. В рамках этой специализации в ТК проводится также работа и по международной (региональной) стандартизации.  В 2003 г. было зарегистрировано 341 ТК.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ТК могут заниматься стандартизацией как в инициативном порядке, так и по договорам на выполнение такого задания в соответствии с программами ТК и планами государственной стандартизации.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56356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rgbClr val="36778E"/>
                </a:solidFill>
              </a:rPr>
              <a:t>Технические комитеты по стандартизации (ТК)</a:t>
            </a:r>
            <a:endParaRPr lang="ru-RU" sz="2400" dirty="0">
              <a:solidFill>
                <a:srgbClr val="3677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4071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/>
              <a:t>Основные функции ТК: </a:t>
            </a:r>
          </a:p>
          <a:p>
            <a:pPr algn="just"/>
            <a:r>
              <a:rPr lang="ru-RU" dirty="0" smtClean="0"/>
              <a:t>определение концепций развития стандартизации в своей области; </a:t>
            </a:r>
          </a:p>
          <a:p>
            <a:pPr algn="just"/>
            <a:r>
              <a:rPr lang="ru-RU" dirty="0" smtClean="0"/>
              <a:t>подготовка данных для годовых планов по стандартизации; </a:t>
            </a:r>
          </a:p>
          <a:p>
            <a:pPr algn="just"/>
            <a:r>
              <a:rPr lang="ru-RU" dirty="0" smtClean="0"/>
              <a:t>составление проектов новых стандартов и обновление действующих; </a:t>
            </a:r>
          </a:p>
          <a:p>
            <a:pPr algn="just"/>
            <a:r>
              <a:rPr lang="ru-RU" dirty="0" smtClean="0"/>
              <a:t>оказание научно-методической помощи организациям, участвующим в разработке стандартов и применяющим нормативные документы, в частности, по анализу эффективности стандартизации; </a:t>
            </a:r>
          </a:p>
          <a:p>
            <a:pPr algn="just"/>
            <a:r>
              <a:rPr lang="ru-RU" dirty="0" smtClean="0"/>
              <a:t>привлечение потребителей через союзы и общества потребителей.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 Национальной системы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251960"/>
          </a:xfrm>
        </p:spPr>
        <p:txBody>
          <a:bodyPr/>
          <a:lstStyle/>
          <a:p>
            <a:pPr lvl="0"/>
            <a:r>
              <a:rPr lang="ru-RU" dirty="0" smtClean="0"/>
              <a:t>национальные стандарты (ГОСТ и ГОСТ Р);</a:t>
            </a:r>
          </a:p>
          <a:p>
            <a:pPr lvl="0"/>
            <a:r>
              <a:rPr lang="ru-RU" dirty="0" smtClean="0"/>
              <a:t>правила стандартизации, нормы и рекомендации в области стандартизации (ПР, РМГ, Р);</a:t>
            </a:r>
          </a:p>
          <a:p>
            <a:pPr lvl="0"/>
            <a:r>
              <a:rPr lang="ru-RU" dirty="0" smtClean="0"/>
              <a:t>применяемые в установленном порядке классификации классификаторы технико-экономической и социальной информации;</a:t>
            </a:r>
          </a:p>
          <a:p>
            <a:pPr lvl="0"/>
            <a:r>
              <a:rPr lang="ru-RU" dirty="0" smtClean="0"/>
              <a:t>свод правил;</a:t>
            </a:r>
          </a:p>
          <a:p>
            <a:pPr lvl="0"/>
            <a:r>
              <a:rPr lang="ru-RU" dirty="0" smtClean="0"/>
              <a:t>стандарты организаций (СТО).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Национальный стандарт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Нормативный документ, утвержденный национальным органом по стандартизации, в котором в целях добровольного многократного использования устанавливаются характеристики продукции, правила осуществления и характеристики процессов проектирования, производства, строительства , монтажа, наладки, эксплуатации, хранения, перевозки, реализации и утилизации, выполнения работ и оказания услуг.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r>
              <a:rPr lang="ru-RU" dirty="0" smtClean="0"/>
              <a:t>Структура национальных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600" dirty="0" smtClean="0"/>
              <a:t>область распространения – объекты стандартизации, объединенные единством требований данного стандарта;</a:t>
            </a:r>
          </a:p>
          <a:p>
            <a:pPr lvl="0"/>
            <a:endParaRPr lang="ru-RU" sz="2600" dirty="0" smtClean="0"/>
          </a:p>
          <a:p>
            <a:pPr lvl="0"/>
            <a:r>
              <a:rPr lang="ru-RU" sz="2600" dirty="0" smtClean="0"/>
              <a:t>содержательная (основная часть) стандарта – требования к объекту стандартизации и зависит от его назначения и вида;</a:t>
            </a:r>
          </a:p>
          <a:p>
            <a:pPr lvl="0"/>
            <a:endParaRPr lang="ru-RU" sz="2600" dirty="0" smtClean="0"/>
          </a:p>
          <a:p>
            <a:pPr lvl="0"/>
            <a:r>
              <a:rPr lang="ru-RU" sz="2600" dirty="0" smtClean="0"/>
              <a:t>информационные данные – информация о разработчике и используемой литературе.</a:t>
            </a:r>
            <a:endParaRPr lang="ru-RU" sz="2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r>
              <a:rPr lang="ru-RU" dirty="0" smtClean="0"/>
              <a:t>Виды стандартов по ГОСТ Р 1.0-92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3581400"/>
          </a:xfrm>
        </p:spPr>
        <p:txBody>
          <a:bodyPr/>
          <a:lstStyle/>
          <a:p>
            <a:pPr lvl="0"/>
            <a:r>
              <a:rPr lang="ru-RU" sz="2600" dirty="0" smtClean="0"/>
              <a:t>стандарты основополагающие;</a:t>
            </a:r>
          </a:p>
          <a:p>
            <a:pPr lvl="0"/>
            <a:r>
              <a:rPr lang="ru-RU" sz="2600" dirty="0" smtClean="0"/>
              <a:t>стандарты на термины и определения;</a:t>
            </a:r>
          </a:p>
          <a:p>
            <a:pPr lvl="0"/>
            <a:r>
              <a:rPr lang="ru-RU" sz="2600" dirty="0" smtClean="0"/>
              <a:t>стандарты на продукцию, услуги;</a:t>
            </a:r>
          </a:p>
          <a:p>
            <a:pPr lvl="0"/>
            <a:r>
              <a:rPr lang="ru-RU" sz="2600" dirty="0" smtClean="0"/>
              <a:t>стандарты на процесс;</a:t>
            </a:r>
          </a:p>
          <a:p>
            <a:pPr lvl="0"/>
            <a:r>
              <a:rPr lang="ru-RU" sz="2600" dirty="0" smtClean="0"/>
              <a:t>стандарты на совместимость;</a:t>
            </a:r>
          </a:p>
          <a:p>
            <a:pPr lvl="0"/>
            <a:r>
              <a:rPr lang="ru-RU" sz="2600" dirty="0" smtClean="0"/>
              <a:t>стандарты на методы контроля (испытаний, измерений, анализа).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Сравнительный анализ стандарта и технического регламента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52400" y="1524000"/>
          <a:ext cx="8686800" cy="3962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762000"/>
                <a:gridCol w="1037967"/>
                <a:gridCol w="1017373"/>
                <a:gridCol w="1095632"/>
                <a:gridCol w="1725828"/>
                <a:gridCol w="1752600"/>
                <a:gridCol w="1295400"/>
              </a:tblGrid>
              <a:tr h="792480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Доку-мент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Статус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Объект регулирования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Хар-р</a:t>
                      </a:r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исполь-зования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Содержание документа в целом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Содерж</a:t>
                      </a:r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 требований к продукции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Социальн</a:t>
                      </a:r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 роль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924594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Техни-ческий</a:t>
                      </a:r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регла-мент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ФЗ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Продукция и процессы ЖЦП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Обязатель-ное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Перечень продукции и процессов ЖЦП.</a:t>
                      </a:r>
                    </a:p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Правила идентификации.</a:t>
                      </a:r>
                    </a:p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Требования.</a:t>
                      </a:r>
                    </a:p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Правила и формы оценки соответствия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Требования к </a:t>
                      </a:r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хар-кам</a:t>
                      </a:r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безопасности</a:t>
                      </a:r>
                      <a:r>
                        <a:rPr lang="ru-RU" sz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продукции и процессов.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Требования к маркировке, упаковке, </a:t>
                      </a:r>
                      <a:r>
                        <a:rPr lang="ru-RU" sz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сопровод</a:t>
                      </a:r>
                      <a:r>
                        <a:rPr lang="ru-RU" sz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 документации.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Обеспечение безопасности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45326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Стан-дарт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Документ в обл. </a:t>
                      </a:r>
                      <a:r>
                        <a:rPr lang="ru-RU" sz="120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стандарти-зации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Продукция и процессы ЖЦП, работа</a:t>
                      </a:r>
                      <a:r>
                        <a:rPr lang="ru-RU" sz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 услуги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ru-RU" sz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Доброволь-ное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Технические требования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Требования ко всем техническим</a:t>
                      </a:r>
                      <a:r>
                        <a:rPr lang="ru-RU" sz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характеристикам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Обеспечение конкурентоспособности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стандартизации, нормы и рекомендации в области стандартизации (ПР, РМГ, 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077200" cy="4876800"/>
          </a:xfrm>
        </p:spPr>
        <p:txBody>
          <a:bodyPr>
            <a:noAutofit/>
          </a:bodyPr>
          <a:lstStyle/>
          <a:p>
            <a:pPr marL="6350" indent="-6350">
              <a:buNone/>
            </a:pPr>
            <a:r>
              <a:rPr lang="ru-RU" sz="2800" dirty="0" smtClean="0"/>
              <a:t>Организационно-методические документы, устанавливающие содержание, порядок и методы проведения работ или отдельных их этапов. </a:t>
            </a:r>
          </a:p>
          <a:p>
            <a:pPr marL="6350" indent="-6350">
              <a:buNone/>
            </a:pPr>
            <a:r>
              <a:rPr lang="ru-RU" sz="2800" dirty="0" smtClean="0"/>
              <a:t>Они могут касаться организации работ по проведению сертификации различных видов продукции, контроля и надзора за соблюдением требований стандартов и за сертифицированной продукцией, правил применения знака соответствия и др. 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ru-RU" dirty="0" smtClean="0"/>
              <a:t>Общероссийские классификаторы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153400" cy="48737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Общероссийские классификаторы технико-экономической и социальной информации — нормативные документы, распределяющие эту информацию в соответствии с ее классификацией (классами, группами и др.) и являющиеся обязательными для применения при создании государственных информационных систем, информационных ресурсов и межведомственном обмене информацией.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/>
          <a:lstStyle/>
          <a:p>
            <a:r>
              <a:rPr lang="ru-RU" dirty="0" smtClean="0"/>
              <a:t>1. Концепция национальной системы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183880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i="1" dirty="0" smtClean="0"/>
              <a:t>Национальная (государственная) система стандартизации Российской Федерации</a:t>
            </a:r>
            <a:r>
              <a:rPr lang="ru-RU" sz="2600" i="1" dirty="0" smtClean="0"/>
              <a:t> (ГСС) </a:t>
            </a:r>
            <a:r>
              <a:rPr lang="ru-RU" sz="2600" dirty="0" smtClean="0"/>
              <a:t>— это совокупность организационно-технических, правовых и экономических мер, осуществляемых под управлением федерального органа исполнительной власти по стандартизации и направленных на разработку и применение нормативных документов в области стандартизации с целью защиты потребителей и государства.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dirty="0" smtClean="0"/>
              <a:t>Общероссийские классификаторы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95400"/>
          <a:ext cx="7924800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Обозначение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Наименование классификатора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 ОК 001-93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Общероссийский классификатор</a:t>
                      </a:r>
                      <a:r>
                        <a:rPr lang="ru-RU" sz="2400" baseline="0" dirty="0" smtClean="0"/>
                        <a:t> стандартов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 ОК 002-93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Общероссийский классификатор</a:t>
                      </a:r>
                      <a:r>
                        <a:rPr lang="ru-RU" sz="2400" baseline="0" dirty="0" smtClean="0"/>
                        <a:t> услуг населению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 ОК 010-93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Общероссийский классификатор</a:t>
                      </a:r>
                      <a:r>
                        <a:rPr lang="ru-RU" sz="2400" baseline="0" dirty="0" smtClean="0"/>
                        <a:t> занятий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 ОК 014-94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Общероссийский классификатор</a:t>
                      </a:r>
                      <a:r>
                        <a:rPr lang="ru-RU" sz="2400" baseline="0" dirty="0" smtClean="0"/>
                        <a:t> валют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 ОК 015-94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Общероссийский классификатор</a:t>
                      </a:r>
                      <a:r>
                        <a:rPr lang="ru-RU" sz="2400" baseline="0" dirty="0" smtClean="0"/>
                        <a:t> единиц измерений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 ОК 019-95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Общероссийский классификатор</a:t>
                      </a:r>
                      <a:r>
                        <a:rPr lang="ru-RU" sz="2400" baseline="0" dirty="0" smtClean="0"/>
                        <a:t> объектов административно-территориального деления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ru-RU" dirty="0" smtClean="0"/>
              <a:t>Свод правил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371600"/>
            <a:ext cx="7467600" cy="4873752"/>
          </a:xfrm>
        </p:spPr>
        <p:txBody>
          <a:bodyPr>
            <a:normAutofit/>
          </a:bodyPr>
          <a:lstStyle/>
          <a:p>
            <a:pPr marL="6350" indent="-6350">
              <a:buNone/>
            </a:pPr>
            <a:r>
              <a:rPr lang="ru-RU" sz="2800" dirty="0" smtClean="0"/>
              <a:t>Документ в области стандартизации, в котором содержатся технические правила и описание процессов проектирования, производства, строительства, монтажа, наладки, эксплуатации, хранения, перевозки, реализации и утилизации продукции и который применяется на добровольной основе.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ru-RU" dirty="0" smtClean="0"/>
              <a:t>Стандарты организаций (СТО)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7772400" cy="53309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Стандарты организаций</a:t>
            </a:r>
            <a:r>
              <a:rPr lang="ru-RU" i="1" dirty="0" smtClean="0"/>
              <a:t>, </a:t>
            </a:r>
            <a:r>
              <a:rPr lang="ru-RU" dirty="0" smtClean="0"/>
              <a:t>в том числе коммерческих, общественных, научных, </a:t>
            </a:r>
            <a:r>
              <a:rPr lang="ru-RU" dirty="0" err="1" smtClean="0"/>
              <a:t>саморегулируемых</a:t>
            </a:r>
            <a:r>
              <a:rPr lang="ru-RU" dirty="0" smtClean="0"/>
              <a:t> организаций, объединений юридических лиц, могут разрабатываться и утверждаться ими самостоятельно, исходя из необходимости применения этих стандартов для совершенствования производства и обеспечения качества продукции, выполнения работ, оказания услуг, а также для распространения и использования полученных в различных областях знаний, результатов исследований или испытаний, измерений и разработок. </a:t>
            </a:r>
          </a:p>
          <a:p>
            <a:r>
              <a:rPr lang="ru-RU" dirty="0" smtClean="0"/>
              <a:t>Порядок разработки, утверждения, учета, изменения и отмены стандартов организаций устанавливается ими самостоятельно.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265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Основополагающие общетехнические и организационно-технические системы и комплексы стандартов.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Устанавливают общие организационно-технические положения для определенной области деятельности, а также общетехнические требования, нормы и правила, обеспечивающие взаимопонимание, техническое единство и взаимосвязь различных областей науки, техники и производства.</a:t>
            </a: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Общетехнические системы государственных стандартов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1534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18288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Система стандартов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Категория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Государственная система стандартизации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ГОСТ Р 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Единая система конструкторской</a:t>
                      </a:r>
                      <a:r>
                        <a:rPr lang="ru-RU" baseline="0" dirty="0" smtClean="0"/>
                        <a:t> документации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ЕСКД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ГОСТ</a:t>
                      </a:r>
                      <a:r>
                        <a:rPr lang="ru-RU" baseline="0" dirty="0" smtClean="0"/>
                        <a:t> 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Система показателей качества продукции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СПКП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ГОСТ 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Государственная система обеспечения единства измерений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ГОСТ Р 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Единая система программной</a:t>
                      </a:r>
                      <a:r>
                        <a:rPr lang="ru-RU" baseline="0" dirty="0" smtClean="0"/>
                        <a:t> документации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ЕСПД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ГОСТ 19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Система стандартов «Надежность в технике»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ССНТ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ГОСТ 27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1265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Государственный контроль и надзор за соблюдением обязательных требований (</a:t>
            </a:r>
            <a:r>
              <a:rPr lang="ru-RU" dirty="0" err="1" smtClean="0"/>
              <a:t>ГКиН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Федеральное агентство по техническому регулированию и метрологии осуществляет контроль и надзор за соблюдением обязательных требований государственных стандартов и технических регламентов до принятия Правительством РФ решения о передаче этих функций другим федеральным органам исполнительной власти. (Постановление Правительства РФ от 17.06.2004 N 294)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dirty="0" smtClean="0"/>
              <a:t>Органы </a:t>
            </a:r>
            <a:r>
              <a:rPr lang="ru-RU" dirty="0" err="1" smtClean="0"/>
              <a:t>ГКиН</a:t>
            </a:r>
            <a:r>
              <a:rPr lang="ru-RU" dirty="0" smtClean="0"/>
              <a:t> (ст.32 ФЗ ОТР)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848600" cy="4492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err="1" smtClean="0"/>
              <a:t>ГКиН</a:t>
            </a:r>
            <a:r>
              <a:rPr lang="ru-RU" dirty="0" smtClean="0"/>
              <a:t> за соблюдением требований технических регламентов осуществляется федеральными органами исполнительной власти, органами исполнительной власти субъектов РФ, подведомственными им государственными учреждениями, уполномоченными на проведение государственного контроля (надзора) в соответствии с законодательством Российской Федерации.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731838"/>
          </a:xfrm>
        </p:spPr>
        <p:txBody>
          <a:bodyPr/>
          <a:lstStyle/>
          <a:p>
            <a:r>
              <a:rPr lang="ru-RU" dirty="0" smtClean="0"/>
              <a:t>Объекты </a:t>
            </a:r>
            <a:r>
              <a:rPr lang="ru-RU" dirty="0" err="1" smtClean="0"/>
              <a:t>ГКиН</a:t>
            </a:r>
            <a:r>
              <a:rPr lang="ru-RU" dirty="0" smtClean="0"/>
              <a:t> (ст.33 ФЗ ОТР)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295400"/>
            <a:ext cx="8229600" cy="5178552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/>
              <a:t>ГКиН</a:t>
            </a:r>
            <a:r>
              <a:rPr lang="ru-RU" dirty="0" smtClean="0"/>
              <a:t> за соблюдением требований технических регламентов осуществляется в отношении продукции или связанных с требованиями к ней процессов проектирования (включая изыскания), производства, строительства, монтажа, наладки, эксплуатации, хранения, перевозки, реализации и утилизации исключительно в части соблюдения требований соответствующих технических регламентов.</a:t>
            </a:r>
          </a:p>
          <a:p>
            <a:r>
              <a:rPr lang="ru-RU" dirty="0" smtClean="0"/>
              <a:t>В отношении продукции </a:t>
            </a:r>
            <a:r>
              <a:rPr lang="ru-RU" dirty="0" err="1" smtClean="0"/>
              <a:t>ГКиН</a:t>
            </a:r>
            <a:r>
              <a:rPr lang="ru-RU" dirty="0" smtClean="0"/>
              <a:t> за соблюдением требований технических регламентов осуществляется исключительно на </a:t>
            </a:r>
            <a:r>
              <a:rPr lang="ru-RU" b="1" i="1" dirty="0" smtClean="0"/>
              <a:t>стадии обращения продукции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dirty="0" smtClean="0"/>
              <a:t>Органы </a:t>
            </a:r>
            <a:r>
              <a:rPr lang="ru-RU" dirty="0" err="1" smtClean="0"/>
              <a:t>ГКиН</a:t>
            </a:r>
            <a:r>
              <a:rPr lang="ru-RU" dirty="0" smtClean="0"/>
              <a:t> вправе: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001000" cy="54071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требовать от изготовителя (продавца, лица, выполняющего функции иностранного изготовителя) предъявления декларации о соответствии или сертификата соответствия, подтверждающих соответствие продукции требованиям технических регламентов, или их копий, если применение таких документов предусмотрено соответствующим техническим регламентом;</a:t>
            </a:r>
          </a:p>
          <a:p>
            <a:r>
              <a:rPr lang="ru-RU" dirty="0" smtClean="0"/>
              <a:t>осуществлять мероприятия по государственному контролю (надзору) за соблюдением требований технических регламентов;</a:t>
            </a:r>
          </a:p>
          <a:p>
            <a:r>
              <a:rPr lang="ru-RU" dirty="0" smtClean="0"/>
              <a:t>выдавать предписания об устранении нарушений требований технических регламентов в срок, установленный с учетом характера нарушения;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dirty="0" smtClean="0"/>
              <a:t>Органы </a:t>
            </a:r>
            <a:r>
              <a:rPr lang="ru-RU" dirty="0" err="1" smtClean="0"/>
              <a:t>ГКиН</a:t>
            </a:r>
            <a:r>
              <a:rPr lang="ru-RU" dirty="0" smtClean="0"/>
              <a:t> вправе: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001000" cy="5407152"/>
          </a:xfrm>
        </p:spPr>
        <p:txBody>
          <a:bodyPr>
            <a:normAutofit fontScale="92500" lnSpcReduction="10000"/>
          </a:bodyPr>
          <a:lstStyle/>
          <a:p>
            <a:r>
              <a:rPr lang="ru-RU" smtClean="0"/>
              <a:t>направлять </a:t>
            </a:r>
            <a:r>
              <a:rPr lang="ru-RU" dirty="0" smtClean="0"/>
              <a:t>информацию о необходимости приостановления или прекращения действия сертификата соответствия в выдавший его орган по сертификации; выдавать предписание о приостановлении или прекращении действия декларации о соответствии лицу, принявшему декларацию, и информировать об этом федеральный орган исполнительной власти, организующий формирование и ведение единого реестра деклараций о соответствии;</a:t>
            </a:r>
          </a:p>
          <a:p>
            <a:r>
              <a:rPr lang="ru-RU" dirty="0" smtClean="0"/>
              <a:t>привлекать изготовителя (исполнителя, продавца, лицо, выполняющее функции иностранного изготовителя) к ответственности, предусмотренной законодательством Российской Федерации;</a:t>
            </a:r>
          </a:p>
          <a:p>
            <a:r>
              <a:rPr lang="ru-RU" dirty="0" smtClean="0"/>
              <a:t>принимать иные предусмотренные законодательством Российской Федерации меры в целях недопущения причинения вреда.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этапы реформирования ГСС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этап — начальный (2002 г.) — состояние Государственной системы стандартизации (ГСС), функционирующей с 1992 г., к моменту принятия закона №184;</a:t>
            </a:r>
          </a:p>
          <a:p>
            <a:pPr marL="457200" lvl="0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этап — переходный (2003—2010 гг.) — преобразование Государственной системы стандартизации (ГСС) в национальную систему стандартизации (НСС) с изменением правового статуса системы с государственного на добровольный;</a:t>
            </a:r>
          </a:p>
          <a:p>
            <a:pPr marL="457200" lvl="0" indent="-457200">
              <a:buClr>
                <a:schemeClr val="accent1">
                  <a:lumMod val="50000"/>
                </a:schemeClr>
              </a:buClr>
              <a:buSzPct val="110000"/>
              <a:buFont typeface="+mj-lt"/>
              <a:buAutoNum type="arabicPeriod"/>
            </a:pPr>
            <a:r>
              <a:rPr lang="ru-RU" dirty="0" smtClean="0"/>
              <a:t>этап — окончание формирования национальной системы стандартизации — системы, возглавляемой негосударственной организацией базирующейся на национальных стандартах только добровольного применения.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dirty="0" smtClean="0"/>
              <a:t>Стратегические цели развития ГСС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229600" cy="57150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Повышение качества и конкурентоспособности российской продукции, работ и услуг, реализуемых на внутреннем и внешнем рынках;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Обеспечение научно-технического прогресса;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Обеспечение обороноспособности, экономической, экологической, научно-технической и технологической безопасности Российской Федерации;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Обеспечение единства измерений;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Обеспечение рационального использования ресурсов;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Обеспечение технической, информационной совместимости и взаимозаменяемости продукции;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Содействие взаимопроникновению технологий, знаний и опыта, накопленных в различных отраслях экономики;</a:t>
            </a:r>
          </a:p>
          <a:p>
            <a:pPr marL="514350" indent="-514350">
              <a:buClr>
                <a:schemeClr val="accent1">
                  <a:lumMod val="50000"/>
                </a:schemeClr>
              </a:buClr>
              <a:buSzPct val="102000"/>
              <a:buFont typeface="+mj-lt"/>
              <a:buAutoNum type="arabicPeriod"/>
            </a:pPr>
            <a:r>
              <a:rPr lang="ru-RU" sz="2600" dirty="0" smtClean="0"/>
              <a:t>Содействие сохранению Российской Федерацией позиции одной из ведущих в экономическом отношении стра</a:t>
            </a:r>
            <a:r>
              <a:rPr lang="ru-RU" dirty="0" smtClean="0"/>
              <a:t>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Законодательная и нормативная база Национальной системы стандартизации (ГСС)</a:t>
            </a:r>
            <a:endParaRPr lang="ru-RU" dirty="0"/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28600" y="228600"/>
          <a:ext cx="8305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Организационно-функциональная структура ГСС</a:t>
            </a:r>
            <a:endParaRPr lang="ru-RU" dirty="0"/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304800" y="1981200"/>
          <a:ext cx="84582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8153400" cy="6169152"/>
          </a:xfrm>
        </p:spPr>
        <p:txBody>
          <a:bodyPr/>
          <a:lstStyle/>
          <a:p>
            <a:pPr algn="just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ОРГАНЫ И СЛУЖБЫ ПО СТАНДАРТИЗАЦИИ </a:t>
            </a:r>
            <a:r>
              <a:rPr lang="ru-RU" dirty="0" smtClean="0"/>
              <a:t>- организации, учреждения, объединения и их подразделения, основной деятельностью которых является осуществление работ по стандартизации или выполнение определенных функций по стандартизации.</a:t>
            </a:r>
          </a:p>
          <a:p>
            <a:pPr algn="just">
              <a:buNone/>
            </a:pPr>
            <a:r>
              <a:rPr lang="ru-RU" b="1" i="1" dirty="0" smtClean="0"/>
              <a:t>Органы по стандартизации </a:t>
            </a:r>
            <a:r>
              <a:rPr lang="ru-RU" dirty="0" smtClean="0"/>
              <a:t>— это органы, признанные на определенном уровне, основная функция которых состоит в руководстве работами по стандартизации.</a:t>
            </a:r>
          </a:p>
          <a:p>
            <a:pPr algn="just">
              <a:buNone/>
            </a:pPr>
            <a:r>
              <a:rPr lang="ru-RU" b="1" i="1" dirty="0" smtClean="0"/>
              <a:t>Службы стандартизации</a:t>
            </a:r>
            <a:r>
              <a:rPr lang="ru-RU" i="1" dirty="0" smtClean="0"/>
              <a:t> </a:t>
            </a:r>
            <a:r>
              <a:rPr lang="ru-RU" dirty="0" smtClean="0"/>
              <a:t>— специально создаваемые организации и подразделения для проведения работ по стандартизации на определенных уровнях управления — государственном, отраслевом, предприятий (организации).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Национальный орган по стандартизации (Федеральное агентство по техническому регулированию и метрологии)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295400"/>
            <a:ext cx="8534400" cy="54102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утверждает национальные стандарты;</a:t>
            </a:r>
          </a:p>
          <a:p>
            <a:pPr lvl="0"/>
            <a:r>
              <a:rPr lang="ru-RU" dirty="0" smtClean="0"/>
              <a:t>принимает программу разработки национальных стандартов;</a:t>
            </a:r>
          </a:p>
          <a:p>
            <a:pPr lvl="0"/>
            <a:r>
              <a:rPr lang="ru-RU" dirty="0" smtClean="0"/>
              <a:t>организует экспертизу проектов национальных стандартов;</a:t>
            </a:r>
          </a:p>
          <a:p>
            <a:pPr lvl="0"/>
            <a:r>
              <a:rPr lang="ru-RU" dirty="0" smtClean="0"/>
              <a:t>обеспечивает соответствие национальной системы стандартизации интересам национальной экономики, состоянию материально-технической базы и уровню научно-технического прогресса;</a:t>
            </a:r>
          </a:p>
          <a:p>
            <a:pPr lvl="0"/>
            <a:r>
              <a:rPr lang="ru-RU" dirty="0" smtClean="0"/>
              <a:t>осуществляет учет национальных стандартов, правил стандартизации, норм и рекомендаций в этой области и обеспечивает их доступность заинтересованным лицам;</a:t>
            </a:r>
          </a:p>
          <a:p>
            <a:pPr lvl="0"/>
            <a:r>
              <a:rPr lang="ru-RU" dirty="0" smtClean="0"/>
              <a:t>создает технические комитеты по стандартизации и координирует их деятельность;</a:t>
            </a:r>
          </a:p>
          <a:p>
            <a:pPr lvl="0"/>
            <a:r>
              <a:rPr lang="ru-RU" dirty="0" smtClean="0"/>
              <a:t>организует опубликование национальных стандартов и их распространение;</a:t>
            </a:r>
          </a:p>
          <a:p>
            <a:pPr lvl="0"/>
            <a:r>
              <a:rPr lang="ru-RU" dirty="0" smtClean="0"/>
              <a:t>участвует в разработке международных стандартов, обеспечивая учет интересов РФ при их принятии;</a:t>
            </a:r>
          </a:p>
          <a:p>
            <a:pPr lvl="0"/>
            <a:r>
              <a:rPr lang="ru-RU" dirty="0" smtClean="0"/>
              <a:t>представляет РФ в международных организациях, осуществляющих деятельность в области стандартизации;</a:t>
            </a:r>
          </a:p>
          <a:p>
            <a:pPr lvl="0"/>
            <a:r>
              <a:rPr lang="ru-RU" dirty="0" smtClean="0"/>
              <a:t>утверждает изображение знака соответствия национальным стандартам.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215</TotalTime>
  <Words>1814</Words>
  <Application>Microsoft Office PowerPoint</Application>
  <PresentationFormat>Экран (4:3)</PresentationFormat>
  <Paragraphs>183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Национальная система стандартизации РФ (ГСС)</vt:lpstr>
      <vt:lpstr>1. Концепция национальной системы стандартизации</vt:lpstr>
      <vt:lpstr>Основные этапы реформирования ГСС</vt:lpstr>
      <vt:lpstr>Стратегические цели развития ГСС</vt:lpstr>
      <vt:lpstr>Законодательная и нормативная база Национальной системы стандартизации (ГСС)</vt:lpstr>
      <vt:lpstr>Слайд 6</vt:lpstr>
      <vt:lpstr>2. Организационно-функциональная структура ГСС</vt:lpstr>
      <vt:lpstr>Слайд 8</vt:lpstr>
      <vt:lpstr>Национальный орган по стандартизации (Федеральное агентство по техническому регулированию и метрологии)</vt:lpstr>
      <vt:lpstr>Научно-исследовательские организации по стандартизации</vt:lpstr>
      <vt:lpstr>Технические комитеты по стандартизации (ТК)</vt:lpstr>
      <vt:lpstr>Технические комитеты по стандартизации (ТК)</vt:lpstr>
      <vt:lpstr>Состав Национальной системы стандартизации</vt:lpstr>
      <vt:lpstr>Национальный стандарт</vt:lpstr>
      <vt:lpstr>Структура национальных стандартов</vt:lpstr>
      <vt:lpstr>Виды стандартов по ГОСТ Р 1.0-92</vt:lpstr>
      <vt:lpstr>Сравнительный анализ стандарта и технического регламента</vt:lpstr>
      <vt:lpstr>Правила стандартизации, нормы и рекомендации в области стандартизации (ПР, РМГ, Р)</vt:lpstr>
      <vt:lpstr>Общероссийские классификаторы</vt:lpstr>
      <vt:lpstr>Общероссийские классификаторы</vt:lpstr>
      <vt:lpstr>Свод правил</vt:lpstr>
      <vt:lpstr>Стандарты организаций (СТО)</vt:lpstr>
      <vt:lpstr>3. Основополагающие общетехнические и организационно-технические системы и комплексы стандартов. </vt:lpstr>
      <vt:lpstr>Общетехнические системы государственных стандартов</vt:lpstr>
      <vt:lpstr>4. Государственный контроль и надзор за соблюдением обязательных требований (ГКиН).</vt:lpstr>
      <vt:lpstr>Органы ГКиН (ст.32 ФЗ ОТР)</vt:lpstr>
      <vt:lpstr>Объекты ГКиН (ст.33 ФЗ ОТР)</vt:lpstr>
      <vt:lpstr>Органы ГКиН вправе:</vt:lpstr>
      <vt:lpstr>Органы ГКиН вправе: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Национальная система стандартизации РФ (ГСС)</dc:title>
  <cp:lastModifiedBy>Home -2</cp:lastModifiedBy>
  <cp:revision>34</cp:revision>
  <dcterms:modified xsi:type="dcterms:W3CDTF">2009-11-11T09:39:48Z</dcterms:modified>
</cp:coreProperties>
</file>