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84" r:id="rId5"/>
    <p:sldId id="285" r:id="rId6"/>
    <p:sldId id="259" r:id="rId7"/>
    <p:sldId id="260" r:id="rId8"/>
    <p:sldId id="261" r:id="rId9"/>
    <p:sldId id="262" r:id="rId10"/>
    <p:sldId id="294" r:id="rId11"/>
    <p:sldId id="295" r:id="rId12"/>
    <p:sldId id="296" r:id="rId13"/>
    <p:sldId id="297" r:id="rId14"/>
    <p:sldId id="263" r:id="rId15"/>
    <p:sldId id="264" r:id="rId16"/>
    <p:sldId id="265" r:id="rId17"/>
    <p:sldId id="266" r:id="rId18"/>
    <p:sldId id="267" r:id="rId19"/>
    <p:sldId id="269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70" r:id="rId28"/>
    <p:sldId id="271" r:id="rId29"/>
    <p:sldId id="272" r:id="rId30"/>
    <p:sldId id="273" r:id="rId31"/>
    <p:sldId id="274" r:id="rId32"/>
    <p:sldId id="275" r:id="rId33"/>
    <p:sldId id="258" r:id="rId34"/>
    <p:sldId id="276" r:id="rId35"/>
    <p:sldId id="278" r:id="rId36"/>
    <p:sldId id="279" r:id="rId37"/>
    <p:sldId id="257" r:id="rId38"/>
    <p:sldId id="280" r:id="rId39"/>
    <p:sldId id="281" r:id="rId40"/>
    <p:sldId id="293" r:id="rId4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7F91A4-D3CF-4C14-8354-7F28078351C1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73009-D428-493C-858B-AC3EFF780300}">
      <dgm:prSet phldrT="[Текст]"/>
      <dgm:spPr/>
      <dgm:t>
        <a:bodyPr/>
        <a:lstStyle/>
        <a:p>
          <a:r>
            <a:rPr lang="ru-RU" dirty="0" smtClean="0"/>
            <a:t>Объекты регулирования</a:t>
          </a:r>
          <a:endParaRPr lang="ru-RU" dirty="0"/>
        </a:p>
      </dgm:t>
    </dgm:pt>
    <dgm:pt modelId="{475FA719-1081-40F3-91BC-43D769FABEFF}" type="parTrans" cxnId="{A967E3FD-E042-4DB9-9A89-86A1B1BB92EE}">
      <dgm:prSet/>
      <dgm:spPr/>
      <dgm:t>
        <a:bodyPr/>
        <a:lstStyle/>
        <a:p>
          <a:endParaRPr lang="ru-RU"/>
        </a:p>
      </dgm:t>
    </dgm:pt>
    <dgm:pt modelId="{E42C3991-7E0E-4960-BE3E-17DA0E34A486}" type="sibTrans" cxnId="{A967E3FD-E042-4DB9-9A89-86A1B1BB92EE}">
      <dgm:prSet/>
      <dgm:spPr/>
      <dgm:t>
        <a:bodyPr/>
        <a:lstStyle/>
        <a:p>
          <a:endParaRPr lang="ru-RU"/>
        </a:p>
      </dgm:t>
    </dgm:pt>
    <dgm:pt modelId="{AD7E07D0-32CC-4BE1-A26F-08A8E9AC41B0}">
      <dgm:prSet phldrT="[Текст]"/>
      <dgm:spPr/>
      <dgm:t>
        <a:bodyPr/>
        <a:lstStyle/>
        <a:p>
          <a:r>
            <a:rPr lang="ru-RU" dirty="0" smtClean="0"/>
            <a:t>продукция</a:t>
          </a:r>
          <a:endParaRPr lang="ru-RU" dirty="0"/>
        </a:p>
      </dgm:t>
    </dgm:pt>
    <dgm:pt modelId="{4F4ABA3E-1C09-491E-A054-C49D800EEA24}" type="parTrans" cxnId="{39221E64-E0D9-4C58-813E-F5A4B0F683BF}">
      <dgm:prSet/>
      <dgm:spPr/>
      <dgm:t>
        <a:bodyPr/>
        <a:lstStyle/>
        <a:p>
          <a:endParaRPr lang="ru-RU"/>
        </a:p>
      </dgm:t>
    </dgm:pt>
    <dgm:pt modelId="{7AA6886D-7494-4F36-802D-01292E18E831}" type="sibTrans" cxnId="{39221E64-E0D9-4C58-813E-F5A4B0F683BF}">
      <dgm:prSet/>
      <dgm:spPr/>
      <dgm:t>
        <a:bodyPr/>
        <a:lstStyle/>
        <a:p>
          <a:endParaRPr lang="ru-RU"/>
        </a:p>
      </dgm:t>
    </dgm:pt>
    <dgm:pt modelId="{0B276784-6E49-4E91-BD25-BAF58CFDC454}">
      <dgm:prSet phldrT="[Текст]"/>
      <dgm:spPr/>
      <dgm:t>
        <a:bodyPr/>
        <a:lstStyle/>
        <a:p>
          <a:r>
            <a:rPr lang="ru-RU" dirty="0" smtClean="0"/>
            <a:t>Услуги, процессы, работы</a:t>
          </a:r>
          <a:endParaRPr lang="ru-RU" dirty="0"/>
        </a:p>
      </dgm:t>
    </dgm:pt>
    <dgm:pt modelId="{906E0777-7F0C-4C17-AB7A-E6917BD6EB25}" type="parTrans" cxnId="{8442B6DF-E77E-48F1-8AF7-3ED917E8B5D9}">
      <dgm:prSet/>
      <dgm:spPr/>
      <dgm:t>
        <a:bodyPr/>
        <a:lstStyle/>
        <a:p>
          <a:endParaRPr lang="ru-RU"/>
        </a:p>
      </dgm:t>
    </dgm:pt>
    <dgm:pt modelId="{93C40542-EDB2-40B8-B88C-A15A2753E7FC}" type="sibTrans" cxnId="{8442B6DF-E77E-48F1-8AF7-3ED917E8B5D9}">
      <dgm:prSet/>
      <dgm:spPr/>
      <dgm:t>
        <a:bodyPr/>
        <a:lstStyle/>
        <a:p>
          <a:endParaRPr lang="ru-RU"/>
        </a:p>
      </dgm:t>
    </dgm:pt>
    <dgm:pt modelId="{B8A4D77A-5914-4F59-89A9-6F41CB5AF717}">
      <dgm:prSet phldrT="[Текст]"/>
      <dgm:spPr/>
      <dgm:t>
        <a:bodyPr/>
        <a:lstStyle/>
        <a:p>
          <a:r>
            <a:rPr lang="ru-RU" dirty="0" smtClean="0"/>
            <a:t>Характер информации об объектах регулирования</a:t>
          </a:r>
          <a:endParaRPr lang="ru-RU" dirty="0"/>
        </a:p>
      </dgm:t>
    </dgm:pt>
    <dgm:pt modelId="{4E7282A7-F9E3-40C1-AAAD-7430111284E3}" type="parTrans" cxnId="{6DE6B879-F503-4F4E-8BCE-B79BC2C81F98}">
      <dgm:prSet/>
      <dgm:spPr/>
      <dgm:t>
        <a:bodyPr/>
        <a:lstStyle/>
        <a:p>
          <a:endParaRPr lang="ru-RU"/>
        </a:p>
      </dgm:t>
    </dgm:pt>
    <dgm:pt modelId="{38709269-BE6F-40C7-A207-AAC5FD58BD8A}" type="sibTrans" cxnId="{6DE6B879-F503-4F4E-8BCE-B79BC2C81F98}">
      <dgm:prSet/>
      <dgm:spPr/>
      <dgm:t>
        <a:bodyPr/>
        <a:lstStyle/>
        <a:p>
          <a:endParaRPr lang="ru-RU"/>
        </a:p>
      </dgm:t>
    </dgm:pt>
    <dgm:pt modelId="{27BDC19E-EB6A-4B05-BE6C-74963B8A059D}">
      <dgm:prSet phldrT="[Текст]"/>
      <dgm:spPr/>
      <dgm:t>
        <a:bodyPr/>
        <a:lstStyle/>
        <a:p>
          <a:r>
            <a:rPr lang="ru-RU" dirty="0" smtClean="0"/>
            <a:t>нормативный</a:t>
          </a:r>
          <a:endParaRPr lang="ru-RU" dirty="0"/>
        </a:p>
      </dgm:t>
    </dgm:pt>
    <dgm:pt modelId="{4C117D4A-5565-4017-81B5-B2C3D058E1F3}" type="parTrans" cxnId="{0B40F50B-A59E-4278-8A65-93F7CC9F1107}">
      <dgm:prSet/>
      <dgm:spPr/>
      <dgm:t>
        <a:bodyPr/>
        <a:lstStyle/>
        <a:p>
          <a:endParaRPr lang="ru-RU"/>
        </a:p>
      </dgm:t>
    </dgm:pt>
    <dgm:pt modelId="{0554E014-DAC5-464F-9DF5-38C1E181B731}" type="sibTrans" cxnId="{0B40F50B-A59E-4278-8A65-93F7CC9F1107}">
      <dgm:prSet/>
      <dgm:spPr/>
      <dgm:t>
        <a:bodyPr/>
        <a:lstStyle/>
        <a:p>
          <a:endParaRPr lang="ru-RU"/>
        </a:p>
      </dgm:t>
    </dgm:pt>
    <dgm:pt modelId="{D308A88D-7787-4307-93D5-36117B6AB076}">
      <dgm:prSet phldrT="[Текст]"/>
      <dgm:spPr/>
      <dgm:t>
        <a:bodyPr/>
        <a:lstStyle/>
        <a:p>
          <a:r>
            <a:rPr lang="ru-RU" dirty="0" smtClean="0"/>
            <a:t>описательный</a:t>
          </a:r>
          <a:endParaRPr lang="ru-RU" dirty="0"/>
        </a:p>
      </dgm:t>
    </dgm:pt>
    <dgm:pt modelId="{DA05C929-AA12-4FAB-8286-8E896400F572}" type="parTrans" cxnId="{A1E408FF-1513-4A8C-A1BE-4A288019C2E2}">
      <dgm:prSet/>
      <dgm:spPr/>
      <dgm:t>
        <a:bodyPr/>
        <a:lstStyle/>
        <a:p>
          <a:endParaRPr lang="ru-RU"/>
        </a:p>
      </dgm:t>
    </dgm:pt>
    <dgm:pt modelId="{324E5472-EF75-489C-A485-604AAEA5DAED}" type="sibTrans" cxnId="{A1E408FF-1513-4A8C-A1BE-4A288019C2E2}">
      <dgm:prSet/>
      <dgm:spPr/>
      <dgm:t>
        <a:bodyPr/>
        <a:lstStyle/>
        <a:p>
          <a:endParaRPr lang="ru-RU"/>
        </a:p>
      </dgm:t>
    </dgm:pt>
    <dgm:pt modelId="{7CD9B675-8B4D-4D0E-9F86-F5B5469F291A}">
      <dgm:prSet phldrT="[Текст]"/>
      <dgm:spPr/>
      <dgm:t>
        <a:bodyPr/>
        <a:lstStyle/>
        <a:p>
          <a:r>
            <a:rPr lang="ru-RU" dirty="0" smtClean="0"/>
            <a:t>Способы регулирования</a:t>
          </a:r>
          <a:endParaRPr lang="ru-RU" dirty="0"/>
        </a:p>
      </dgm:t>
    </dgm:pt>
    <dgm:pt modelId="{CB182B88-5EA5-4067-8936-EC693B4A4024}" type="parTrans" cxnId="{FF6BAD1C-9188-4AAD-B622-3880D12CA204}">
      <dgm:prSet/>
      <dgm:spPr/>
      <dgm:t>
        <a:bodyPr/>
        <a:lstStyle/>
        <a:p>
          <a:endParaRPr lang="ru-RU"/>
        </a:p>
      </dgm:t>
    </dgm:pt>
    <dgm:pt modelId="{72234724-B3A2-4ED8-B0F2-621F88803A37}" type="sibTrans" cxnId="{FF6BAD1C-9188-4AAD-B622-3880D12CA204}">
      <dgm:prSet/>
      <dgm:spPr/>
      <dgm:t>
        <a:bodyPr/>
        <a:lstStyle/>
        <a:p>
          <a:endParaRPr lang="ru-RU"/>
        </a:p>
      </dgm:t>
    </dgm:pt>
    <dgm:pt modelId="{9F3B4DDA-E341-4226-AD11-1DB2DD29314F}">
      <dgm:prSet phldrT="[Текст]"/>
      <dgm:spPr/>
      <dgm:t>
        <a:bodyPr/>
        <a:lstStyle/>
        <a:p>
          <a:r>
            <a:rPr lang="ru-RU" dirty="0" smtClean="0"/>
            <a:t>Прямые (директивные)</a:t>
          </a:r>
          <a:endParaRPr lang="ru-RU" dirty="0"/>
        </a:p>
      </dgm:t>
    </dgm:pt>
    <dgm:pt modelId="{CA90A9B7-AABE-426C-BCB4-4D767F46CE8C}" type="parTrans" cxnId="{60D90AA7-D719-4E54-B38C-AF8FA040D5A1}">
      <dgm:prSet/>
      <dgm:spPr/>
      <dgm:t>
        <a:bodyPr/>
        <a:lstStyle/>
        <a:p>
          <a:endParaRPr lang="ru-RU"/>
        </a:p>
      </dgm:t>
    </dgm:pt>
    <dgm:pt modelId="{700F244A-5315-4D0D-AA49-92CE93EB4349}" type="sibTrans" cxnId="{60D90AA7-D719-4E54-B38C-AF8FA040D5A1}">
      <dgm:prSet/>
      <dgm:spPr/>
      <dgm:t>
        <a:bodyPr/>
        <a:lstStyle/>
        <a:p>
          <a:endParaRPr lang="ru-RU"/>
        </a:p>
      </dgm:t>
    </dgm:pt>
    <dgm:pt modelId="{E57E1E08-5075-4A5D-AD66-BE4E49EA9D96}">
      <dgm:prSet phldrT="[Текст]"/>
      <dgm:spPr/>
      <dgm:t>
        <a:bodyPr/>
        <a:lstStyle/>
        <a:p>
          <a:r>
            <a:rPr lang="ru-RU" dirty="0" smtClean="0"/>
            <a:t>Косвенные (индикативные)</a:t>
          </a:r>
          <a:endParaRPr lang="ru-RU" dirty="0"/>
        </a:p>
      </dgm:t>
    </dgm:pt>
    <dgm:pt modelId="{4082ED60-CC44-4D20-853F-6BDDBE54C824}" type="parTrans" cxnId="{567F043A-6BF8-4406-8F41-BE3C96C683AA}">
      <dgm:prSet/>
      <dgm:spPr/>
      <dgm:t>
        <a:bodyPr/>
        <a:lstStyle/>
        <a:p>
          <a:endParaRPr lang="ru-RU"/>
        </a:p>
      </dgm:t>
    </dgm:pt>
    <dgm:pt modelId="{4FF17E0F-891A-481D-8726-8FCDCF86477F}" type="sibTrans" cxnId="{567F043A-6BF8-4406-8F41-BE3C96C683AA}">
      <dgm:prSet/>
      <dgm:spPr/>
      <dgm:t>
        <a:bodyPr/>
        <a:lstStyle/>
        <a:p>
          <a:endParaRPr lang="ru-RU"/>
        </a:p>
      </dgm:t>
    </dgm:pt>
    <dgm:pt modelId="{04994857-F804-4AC5-9E9B-578A149EDD3C}" type="pres">
      <dgm:prSet presAssocID="{B77F91A4-D3CF-4C14-8354-7F28078351C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ED19A2-EA69-4E47-8A34-B55347150B33}" type="pres">
      <dgm:prSet presAssocID="{A1B73009-D428-493C-858B-AC3EFF780300}" presName="compNode" presStyleCnt="0"/>
      <dgm:spPr/>
    </dgm:pt>
    <dgm:pt modelId="{8FFE6340-3E49-4121-9BF1-31D8D7A7A544}" type="pres">
      <dgm:prSet presAssocID="{A1B73009-D428-493C-858B-AC3EFF780300}" presName="aNode" presStyleLbl="bgShp" presStyleIdx="0" presStyleCnt="3"/>
      <dgm:spPr/>
      <dgm:t>
        <a:bodyPr/>
        <a:lstStyle/>
        <a:p>
          <a:endParaRPr lang="ru-RU"/>
        </a:p>
      </dgm:t>
    </dgm:pt>
    <dgm:pt modelId="{4AFAE8E2-F581-4202-B38F-EA2FF269028D}" type="pres">
      <dgm:prSet presAssocID="{A1B73009-D428-493C-858B-AC3EFF780300}" presName="textNode" presStyleLbl="bgShp" presStyleIdx="0" presStyleCnt="3"/>
      <dgm:spPr/>
      <dgm:t>
        <a:bodyPr/>
        <a:lstStyle/>
        <a:p>
          <a:endParaRPr lang="ru-RU"/>
        </a:p>
      </dgm:t>
    </dgm:pt>
    <dgm:pt modelId="{1741C99B-31D7-47A9-A48C-0351372F9CE2}" type="pres">
      <dgm:prSet presAssocID="{A1B73009-D428-493C-858B-AC3EFF780300}" presName="compChildNode" presStyleCnt="0"/>
      <dgm:spPr/>
    </dgm:pt>
    <dgm:pt modelId="{31C4EACD-71CE-4489-833A-333EB5E13B63}" type="pres">
      <dgm:prSet presAssocID="{A1B73009-D428-493C-858B-AC3EFF780300}" presName="theInnerList" presStyleCnt="0"/>
      <dgm:spPr/>
    </dgm:pt>
    <dgm:pt modelId="{974AE8D2-075F-4341-BDB2-23B08727158F}" type="pres">
      <dgm:prSet presAssocID="{AD7E07D0-32CC-4BE1-A26F-08A8E9AC41B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5452A-34A3-4007-8EE3-E0F0B19B149A}" type="pres">
      <dgm:prSet presAssocID="{AD7E07D0-32CC-4BE1-A26F-08A8E9AC41B0}" presName="aSpace2" presStyleCnt="0"/>
      <dgm:spPr/>
    </dgm:pt>
    <dgm:pt modelId="{67EFFE49-2915-4F4E-BC83-C811D6024CCD}" type="pres">
      <dgm:prSet presAssocID="{0B276784-6E49-4E91-BD25-BAF58CFDC454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8E51C-BD6E-4C6A-AF86-AD9291B6906E}" type="pres">
      <dgm:prSet presAssocID="{A1B73009-D428-493C-858B-AC3EFF780300}" presName="aSpace" presStyleCnt="0"/>
      <dgm:spPr/>
    </dgm:pt>
    <dgm:pt modelId="{26BB64A4-32AF-4E93-975B-FDB72EDF6AEC}" type="pres">
      <dgm:prSet presAssocID="{B8A4D77A-5914-4F59-89A9-6F41CB5AF717}" presName="compNode" presStyleCnt="0"/>
      <dgm:spPr/>
    </dgm:pt>
    <dgm:pt modelId="{50F2A6B2-A940-4D23-A5FD-F3098109C0FE}" type="pres">
      <dgm:prSet presAssocID="{B8A4D77A-5914-4F59-89A9-6F41CB5AF717}" presName="aNode" presStyleLbl="bgShp" presStyleIdx="1" presStyleCnt="3"/>
      <dgm:spPr/>
      <dgm:t>
        <a:bodyPr/>
        <a:lstStyle/>
        <a:p>
          <a:endParaRPr lang="ru-RU"/>
        </a:p>
      </dgm:t>
    </dgm:pt>
    <dgm:pt modelId="{27B03B0D-0114-4629-A912-9C8FE686468C}" type="pres">
      <dgm:prSet presAssocID="{B8A4D77A-5914-4F59-89A9-6F41CB5AF717}" presName="textNode" presStyleLbl="bgShp" presStyleIdx="1" presStyleCnt="3"/>
      <dgm:spPr/>
      <dgm:t>
        <a:bodyPr/>
        <a:lstStyle/>
        <a:p>
          <a:endParaRPr lang="ru-RU"/>
        </a:p>
      </dgm:t>
    </dgm:pt>
    <dgm:pt modelId="{C9E42CE6-F4E9-4851-A36D-1767EEFD3981}" type="pres">
      <dgm:prSet presAssocID="{B8A4D77A-5914-4F59-89A9-6F41CB5AF717}" presName="compChildNode" presStyleCnt="0"/>
      <dgm:spPr/>
    </dgm:pt>
    <dgm:pt modelId="{EC2575AC-D391-413E-831B-568B5A762E4F}" type="pres">
      <dgm:prSet presAssocID="{B8A4D77A-5914-4F59-89A9-6F41CB5AF717}" presName="theInnerList" presStyleCnt="0"/>
      <dgm:spPr/>
    </dgm:pt>
    <dgm:pt modelId="{6E753122-8D84-4A45-887E-2F62918CEB25}" type="pres">
      <dgm:prSet presAssocID="{27BDC19E-EB6A-4B05-BE6C-74963B8A059D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0EE83-D11E-4B5F-B59C-715F613234C9}" type="pres">
      <dgm:prSet presAssocID="{27BDC19E-EB6A-4B05-BE6C-74963B8A059D}" presName="aSpace2" presStyleCnt="0"/>
      <dgm:spPr/>
    </dgm:pt>
    <dgm:pt modelId="{C161C067-3CE4-48D8-A2D1-4E885D9D0EC1}" type="pres">
      <dgm:prSet presAssocID="{D308A88D-7787-4307-93D5-36117B6AB076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3D484-5426-4489-B5D7-4C3B90D7BACC}" type="pres">
      <dgm:prSet presAssocID="{B8A4D77A-5914-4F59-89A9-6F41CB5AF717}" presName="aSpace" presStyleCnt="0"/>
      <dgm:spPr/>
    </dgm:pt>
    <dgm:pt modelId="{E4494C52-AD90-432C-8349-F56FFCDB1C76}" type="pres">
      <dgm:prSet presAssocID="{7CD9B675-8B4D-4D0E-9F86-F5B5469F291A}" presName="compNode" presStyleCnt="0"/>
      <dgm:spPr/>
    </dgm:pt>
    <dgm:pt modelId="{49D451A3-4C88-4BEF-845D-8AFBB491FFC9}" type="pres">
      <dgm:prSet presAssocID="{7CD9B675-8B4D-4D0E-9F86-F5B5469F291A}" presName="aNode" presStyleLbl="bgShp" presStyleIdx="2" presStyleCnt="3"/>
      <dgm:spPr/>
      <dgm:t>
        <a:bodyPr/>
        <a:lstStyle/>
        <a:p>
          <a:endParaRPr lang="ru-RU"/>
        </a:p>
      </dgm:t>
    </dgm:pt>
    <dgm:pt modelId="{1CA6693F-5565-4D87-BAE2-0811C6870CAA}" type="pres">
      <dgm:prSet presAssocID="{7CD9B675-8B4D-4D0E-9F86-F5B5469F291A}" presName="textNode" presStyleLbl="bgShp" presStyleIdx="2" presStyleCnt="3"/>
      <dgm:spPr/>
      <dgm:t>
        <a:bodyPr/>
        <a:lstStyle/>
        <a:p>
          <a:endParaRPr lang="ru-RU"/>
        </a:p>
      </dgm:t>
    </dgm:pt>
    <dgm:pt modelId="{C633ADE6-7F5B-43C9-9CC9-87543B7D94F4}" type="pres">
      <dgm:prSet presAssocID="{7CD9B675-8B4D-4D0E-9F86-F5B5469F291A}" presName="compChildNode" presStyleCnt="0"/>
      <dgm:spPr/>
    </dgm:pt>
    <dgm:pt modelId="{4794DB2A-E86F-4712-80C6-0B313EDCA10A}" type="pres">
      <dgm:prSet presAssocID="{7CD9B675-8B4D-4D0E-9F86-F5B5469F291A}" presName="theInnerList" presStyleCnt="0"/>
      <dgm:spPr/>
    </dgm:pt>
    <dgm:pt modelId="{74D859D2-FCD6-41EA-9867-74296E8A14D3}" type="pres">
      <dgm:prSet presAssocID="{9F3B4DDA-E341-4226-AD11-1DB2DD29314F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D4EDC-B594-44C7-A045-21A3AAF58933}" type="pres">
      <dgm:prSet presAssocID="{9F3B4DDA-E341-4226-AD11-1DB2DD29314F}" presName="aSpace2" presStyleCnt="0"/>
      <dgm:spPr/>
    </dgm:pt>
    <dgm:pt modelId="{5C32CE2D-1725-4671-B30A-5376D9694CC3}" type="pres">
      <dgm:prSet presAssocID="{E57E1E08-5075-4A5D-AD66-BE4E49EA9D96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04FFB-3E19-412D-AC2B-9E6C0B29CD3F}" type="presOf" srcId="{E57E1E08-5075-4A5D-AD66-BE4E49EA9D96}" destId="{5C32CE2D-1725-4671-B30A-5376D9694CC3}" srcOrd="0" destOrd="0" presId="urn:microsoft.com/office/officeart/2005/8/layout/lProcess2"/>
    <dgm:cxn modelId="{39221E64-E0D9-4C58-813E-F5A4B0F683BF}" srcId="{A1B73009-D428-493C-858B-AC3EFF780300}" destId="{AD7E07D0-32CC-4BE1-A26F-08A8E9AC41B0}" srcOrd="0" destOrd="0" parTransId="{4F4ABA3E-1C09-491E-A054-C49D800EEA24}" sibTransId="{7AA6886D-7494-4F36-802D-01292E18E831}"/>
    <dgm:cxn modelId="{8442B6DF-E77E-48F1-8AF7-3ED917E8B5D9}" srcId="{A1B73009-D428-493C-858B-AC3EFF780300}" destId="{0B276784-6E49-4E91-BD25-BAF58CFDC454}" srcOrd="1" destOrd="0" parTransId="{906E0777-7F0C-4C17-AB7A-E6917BD6EB25}" sibTransId="{93C40542-EDB2-40B8-B88C-A15A2753E7FC}"/>
    <dgm:cxn modelId="{A1E408FF-1513-4A8C-A1BE-4A288019C2E2}" srcId="{B8A4D77A-5914-4F59-89A9-6F41CB5AF717}" destId="{D308A88D-7787-4307-93D5-36117B6AB076}" srcOrd="1" destOrd="0" parTransId="{DA05C929-AA12-4FAB-8286-8E896400F572}" sibTransId="{324E5472-EF75-489C-A485-604AAEA5DAED}"/>
    <dgm:cxn modelId="{FC3EBA1A-4588-45A0-9BC6-D28BE0A5FC90}" type="presOf" srcId="{B8A4D77A-5914-4F59-89A9-6F41CB5AF717}" destId="{27B03B0D-0114-4629-A912-9C8FE686468C}" srcOrd="1" destOrd="0" presId="urn:microsoft.com/office/officeart/2005/8/layout/lProcess2"/>
    <dgm:cxn modelId="{9CC64B01-2411-4B16-BE72-079937193E3C}" type="presOf" srcId="{27BDC19E-EB6A-4B05-BE6C-74963B8A059D}" destId="{6E753122-8D84-4A45-887E-2F62918CEB25}" srcOrd="0" destOrd="0" presId="urn:microsoft.com/office/officeart/2005/8/layout/lProcess2"/>
    <dgm:cxn modelId="{60D90AA7-D719-4E54-B38C-AF8FA040D5A1}" srcId="{7CD9B675-8B4D-4D0E-9F86-F5B5469F291A}" destId="{9F3B4DDA-E341-4226-AD11-1DB2DD29314F}" srcOrd="0" destOrd="0" parTransId="{CA90A9B7-AABE-426C-BCB4-4D767F46CE8C}" sibTransId="{700F244A-5315-4D0D-AA49-92CE93EB4349}"/>
    <dgm:cxn modelId="{567F043A-6BF8-4406-8F41-BE3C96C683AA}" srcId="{7CD9B675-8B4D-4D0E-9F86-F5B5469F291A}" destId="{E57E1E08-5075-4A5D-AD66-BE4E49EA9D96}" srcOrd="1" destOrd="0" parTransId="{4082ED60-CC44-4D20-853F-6BDDBE54C824}" sibTransId="{4FF17E0F-891A-481D-8726-8FCDCF86477F}"/>
    <dgm:cxn modelId="{25CB77A7-2D93-4139-A44B-35CE15618AE7}" type="presOf" srcId="{B77F91A4-D3CF-4C14-8354-7F28078351C1}" destId="{04994857-F804-4AC5-9E9B-578A149EDD3C}" srcOrd="0" destOrd="0" presId="urn:microsoft.com/office/officeart/2005/8/layout/lProcess2"/>
    <dgm:cxn modelId="{6DE6B879-F503-4F4E-8BCE-B79BC2C81F98}" srcId="{B77F91A4-D3CF-4C14-8354-7F28078351C1}" destId="{B8A4D77A-5914-4F59-89A9-6F41CB5AF717}" srcOrd="1" destOrd="0" parTransId="{4E7282A7-F9E3-40C1-AAAD-7430111284E3}" sibTransId="{38709269-BE6F-40C7-A207-AAC5FD58BD8A}"/>
    <dgm:cxn modelId="{062ABB65-3828-4AA5-B54F-174AD867B83E}" type="presOf" srcId="{7CD9B675-8B4D-4D0E-9F86-F5B5469F291A}" destId="{1CA6693F-5565-4D87-BAE2-0811C6870CAA}" srcOrd="1" destOrd="0" presId="urn:microsoft.com/office/officeart/2005/8/layout/lProcess2"/>
    <dgm:cxn modelId="{248825D3-8312-4649-8A45-C8DD146E10B6}" type="presOf" srcId="{0B276784-6E49-4E91-BD25-BAF58CFDC454}" destId="{67EFFE49-2915-4F4E-BC83-C811D6024CCD}" srcOrd="0" destOrd="0" presId="urn:microsoft.com/office/officeart/2005/8/layout/lProcess2"/>
    <dgm:cxn modelId="{D99ECC23-3ED1-4BB4-A47A-FEA22A405E78}" type="presOf" srcId="{B8A4D77A-5914-4F59-89A9-6F41CB5AF717}" destId="{50F2A6B2-A940-4D23-A5FD-F3098109C0FE}" srcOrd="0" destOrd="0" presId="urn:microsoft.com/office/officeart/2005/8/layout/lProcess2"/>
    <dgm:cxn modelId="{0B40F50B-A59E-4278-8A65-93F7CC9F1107}" srcId="{B8A4D77A-5914-4F59-89A9-6F41CB5AF717}" destId="{27BDC19E-EB6A-4B05-BE6C-74963B8A059D}" srcOrd="0" destOrd="0" parTransId="{4C117D4A-5565-4017-81B5-B2C3D058E1F3}" sibTransId="{0554E014-DAC5-464F-9DF5-38C1E181B731}"/>
    <dgm:cxn modelId="{DEEEE70A-5C12-482B-B016-A6160B89032C}" type="presOf" srcId="{9F3B4DDA-E341-4226-AD11-1DB2DD29314F}" destId="{74D859D2-FCD6-41EA-9867-74296E8A14D3}" srcOrd="0" destOrd="0" presId="urn:microsoft.com/office/officeart/2005/8/layout/lProcess2"/>
    <dgm:cxn modelId="{8B3DCAC1-E07E-4D14-AB3D-891016F7F7F2}" type="presOf" srcId="{D308A88D-7787-4307-93D5-36117B6AB076}" destId="{C161C067-3CE4-48D8-A2D1-4E885D9D0EC1}" srcOrd="0" destOrd="0" presId="urn:microsoft.com/office/officeart/2005/8/layout/lProcess2"/>
    <dgm:cxn modelId="{A967E3FD-E042-4DB9-9A89-86A1B1BB92EE}" srcId="{B77F91A4-D3CF-4C14-8354-7F28078351C1}" destId="{A1B73009-D428-493C-858B-AC3EFF780300}" srcOrd="0" destOrd="0" parTransId="{475FA719-1081-40F3-91BC-43D769FABEFF}" sibTransId="{E42C3991-7E0E-4960-BE3E-17DA0E34A486}"/>
    <dgm:cxn modelId="{FF6BAD1C-9188-4AAD-B622-3880D12CA204}" srcId="{B77F91A4-D3CF-4C14-8354-7F28078351C1}" destId="{7CD9B675-8B4D-4D0E-9F86-F5B5469F291A}" srcOrd="2" destOrd="0" parTransId="{CB182B88-5EA5-4067-8936-EC693B4A4024}" sibTransId="{72234724-B3A2-4ED8-B0F2-621F88803A37}"/>
    <dgm:cxn modelId="{50BFC266-2F64-4959-A761-778ADCB39C06}" type="presOf" srcId="{7CD9B675-8B4D-4D0E-9F86-F5B5469F291A}" destId="{49D451A3-4C88-4BEF-845D-8AFBB491FFC9}" srcOrd="0" destOrd="0" presId="urn:microsoft.com/office/officeart/2005/8/layout/lProcess2"/>
    <dgm:cxn modelId="{1439F00C-79D4-4E47-A920-ABE4A6B22D6A}" type="presOf" srcId="{A1B73009-D428-493C-858B-AC3EFF780300}" destId="{8FFE6340-3E49-4121-9BF1-31D8D7A7A544}" srcOrd="0" destOrd="0" presId="urn:microsoft.com/office/officeart/2005/8/layout/lProcess2"/>
    <dgm:cxn modelId="{EF5D1F80-5108-49E7-8846-8E02E4AD54E9}" type="presOf" srcId="{A1B73009-D428-493C-858B-AC3EFF780300}" destId="{4AFAE8E2-F581-4202-B38F-EA2FF269028D}" srcOrd="1" destOrd="0" presId="urn:microsoft.com/office/officeart/2005/8/layout/lProcess2"/>
    <dgm:cxn modelId="{53888F84-45D4-432D-8B5B-2701C89D8E23}" type="presOf" srcId="{AD7E07D0-32CC-4BE1-A26F-08A8E9AC41B0}" destId="{974AE8D2-075F-4341-BDB2-23B08727158F}" srcOrd="0" destOrd="0" presId="urn:microsoft.com/office/officeart/2005/8/layout/lProcess2"/>
    <dgm:cxn modelId="{37058503-E3C2-4C3E-84EF-807CC47D211A}" type="presParOf" srcId="{04994857-F804-4AC5-9E9B-578A149EDD3C}" destId="{1DED19A2-EA69-4E47-8A34-B55347150B33}" srcOrd="0" destOrd="0" presId="urn:microsoft.com/office/officeart/2005/8/layout/lProcess2"/>
    <dgm:cxn modelId="{57BBFDEA-6737-40F5-8FF8-F7BACE60484F}" type="presParOf" srcId="{1DED19A2-EA69-4E47-8A34-B55347150B33}" destId="{8FFE6340-3E49-4121-9BF1-31D8D7A7A544}" srcOrd="0" destOrd="0" presId="urn:microsoft.com/office/officeart/2005/8/layout/lProcess2"/>
    <dgm:cxn modelId="{245FE0D5-F1B1-47E0-A927-C6A25093B02F}" type="presParOf" srcId="{1DED19A2-EA69-4E47-8A34-B55347150B33}" destId="{4AFAE8E2-F581-4202-B38F-EA2FF269028D}" srcOrd="1" destOrd="0" presId="urn:microsoft.com/office/officeart/2005/8/layout/lProcess2"/>
    <dgm:cxn modelId="{1E0F3327-618D-480F-876D-4D8622F4D945}" type="presParOf" srcId="{1DED19A2-EA69-4E47-8A34-B55347150B33}" destId="{1741C99B-31D7-47A9-A48C-0351372F9CE2}" srcOrd="2" destOrd="0" presId="urn:microsoft.com/office/officeart/2005/8/layout/lProcess2"/>
    <dgm:cxn modelId="{9A80A304-69D7-4AB9-958D-DBA44CC4F430}" type="presParOf" srcId="{1741C99B-31D7-47A9-A48C-0351372F9CE2}" destId="{31C4EACD-71CE-4489-833A-333EB5E13B63}" srcOrd="0" destOrd="0" presId="urn:microsoft.com/office/officeart/2005/8/layout/lProcess2"/>
    <dgm:cxn modelId="{E9953D46-87A2-4E26-964A-5E100E467CA5}" type="presParOf" srcId="{31C4EACD-71CE-4489-833A-333EB5E13B63}" destId="{974AE8D2-075F-4341-BDB2-23B08727158F}" srcOrd="0" destOrd="0" presId="urn:microsoft.com/office/officeart/2005/8/layout/lProcess2"/>
    <dgm:cxn modelId="{4F05C6D8-914E-46AB-B3A1-92AAFA022662}" type="presParOf" srcId="{31C4EACD-71CE-4489-833A-333EB5E13B63}" destId="{1E35452A-34A3-4007-8EE3-E0F0B19B149A}" srcOrd="1" destOrd="0" presId="urn:microsoft.com/office/officeart/2005/8/layout/lProcess2"/>
    <dgm:cxn modelId="{EF5333FF-F294-4CE4-ACB6-AEBF1354DF26}" type="presParOf" srcId="{31C4EACD-71CE-4489-833A-333EB5E13B63}" destId="{67EFFE49-2915-4F4E-BC83-C811D6024CCD}" srcOrd="2" destOrd="0" presId="urn:microsoft.com/office/officeart/2005/8/layout/lProcess2"/>
    <dgm:cxn modelId="{A8203E07-A51E-46B5-A3F6-D60EED2EBA23}" type="presParOf" srcId="{04994857-F804-4AC5-9E9B-578A149EDD3C}" destId="{7D48E51C-BD6E-4C6A-AF86-AD9291B6906E}" srcOrd="1" destOrd="0" presId="urn:microsoft.com/office/officeart/2005/8/layout/lProcess2"/>
    <dgm:cxn modelId="{C96EDD04-DF6F-4D92-A2D4-39FDDA0B132E}" type="presParOf" srcId="{04994857-F804-4AC5-9E9B-578A149EDD3C}" destId="{26BB64A4-32AF-4E93-975B-FDB72EDF6AEC}" srcOrd="2" destOrd="0" presId="urn:microsoft.com/office/officeart/2005/8/layout/lProcess2"/>
    <dgm:cxn modelId="{B1AA332C-2630-42DE-A886-6374B5EABA10}" type="presParOf" srcId="{26BB64A4-32AF-4E93-975B-FDB72EDF6AEC}" destId="{50F2A6B2-A940-4D23-A5FD-F3098109C0FE}" srcOrd="0" destOrd="0" presId="urn:microsoft.com/office/officeart/2005/8/layout/lProcess2"/>
    <dgm:cxn modelId="{2E213C9D-EFBD-48FA-97AE-EA09292E5FCC}" type="presParOf" srcId="{26BB64A4-32AF-4E93-975B-FDB72EDF6AEC}" destId="{27B03B0D-0114-4629-A912-9C8FE686468C}" srcOrd="1" destOrd="0" presId="urn:microsoft.com/office/officeart/2005/8/layout/lProcess2"/>
    <dgm:cxn modelId="{9E9D35AE-67C1-44F4-A1E5-B437A20D3AAA}" type="presParOf" srcId="{26BB64A4-32AF-4E93-975B-FDB72EDF6AEC}" destId="{C9E42CE6-F4E9-4851-A36D-1767EEFD3981}" srcOrd="2" destOrd="0" presId="urn:microsoft.com/office/officeart/2005/8/layout/lProcess2"/>
    <dgm:cxn modelId="{75CC725A-643A-4828-BCAD-894F7FA2F82A}" type="presParOf" srcId="{C9E42CE6-F4E9-4851-A36D-1767EEFD3981}" destId="{EC2575AC-D391-413E-831B-568B5A762E4F}" srcOrd="0" destOrd="0" presId="urn:microsoft.com/office/officeart/2005/8/layout/lProcess2"/>
    <dgm:cxn modelId="{70BE981B-C396-458E-8AF4-EB097815C82C}" type="presParOf" srcId="{EC2575AC-D391-413E-831B-568B5A762E4F}" destId="{6E753122-8D84-4A45-887E-2F62918CEB25}" srcOrd="0" destOrd="0" presId="urn:microsoft.com/office/officeart/2005/8/layout/lProcess2"/>
    <dgm:cxn modelId="{80ED2DF5-1C88-41CE-9F30-51B314470A30}" type="presParOf" srcId="{EC2575AC-D391-413E-831B-568B5A762E4F}" destId="{DAF0EE83-D11E-4B5F-B59C-715F613234C9}" srcOrd="1" destOrd="0" presId="urn:microsoft.com/office/officeart/2005/8/layout/lProcess2"/>
    <dgm:cxn modelId="{8997D177-F4E7-4031-9727-A75AFA8A6FE6}" type="presParOf" srcId="{EC2575AC-D391-413E-831B-568B5A762E4F}" destId="{C161C067-3CE4-48D8-A2D1-4E885D9D0EC1}" srcOrd="2" destOrd="0" presId="urn:microsoft.com/office/officeart/2005/8/layout/lProcess2"/>
    <dgm:cxn modelId="{1AAC371F-1E56-47A8-BFC9-EA386B2E0643}" type="presParOf" srcId="{04994857-F804-4AC5-9E9B-578A149EDD3C}" destId="{6BF3D484-5426-4489-B5D7-4C3B90D7BACC}" srcOrd="3" destOrd="0" presId="urn:microsoft.com/office/officeart/2005/8/layout/lProcess2"/>
    <dgm:cxn modelId="{7B646F53-1451-47D1-BD7B-ED18573C0208}" type="presParOf" srcId="{04994857-F804-4AC5-9E9B-578A149EDD3C}" destId="{E4494C52-AD90-432C-8349-F56FFCDB1C76}" srcOrd="4" destOrd="0" presId="urn:microsoft.com/office/officeart/2005/8/layout/lProcess2"/>
    <dgm:cxn modelId="{21EFFA57-EB55-43BD-9B78-29DA4F8C1DDC}" type="presParOf" srcId="{E4494C52-AD90-432C-8349-F56FFCDB1C76}" destId="{49D451A3-4C88-4BEF-845D-8AFBB491FFC9}" srcOrd="0" destOrd="0" presId="urn:microsoft.com/office/officeart/2005/8/layout/lProcess2"/>
    <dgm:cxn modelId="{667E80C4-E443-4CAB-B087-93BE7566B03F}" type="presParOf" srcId="{E4494C52-AD90-432C-8349-F56FFCDB1C76}" destId="{1CA6693F-5565-4D87-BAE2-0811C6870CAA}" srcOrd="1" destOrd="0" presId="urn:microsoft.com/office/officeart/2005/8/layout/lProcess2"/>
    <dgm:cxn modelId="{BBA83139-2F33-46C5-A202-50133F848807}" type="presParOf" srcId="{E4494C52-AD90-432C-8349-F56FFCDB1C76}" destId="{C633ADE6-7F5B-43C9-9CC9-87543B7D94F4}" srcOrd="2" destOrd="0" presId="urn:microsoft.com/office/officeart/2005/8/layout/lProcess2"/>
    <dgm:cxn modelId="{A642E986-2166-4E94-9989-33A15E274158}" type="presParOf" srcId="{C633ADE6-7F5B-43C9-9CC9-87543B7D94F4}" destId="{4794DB2A-E86F-4712-80C6-0B313EDCA10A}" srcOrd="0" destOrd="0" presId="urn:microsoft.com/office/officeart/2005/8/layout/lProcess2"/>
    <dgm:cxn modelId="{5F08C01B-794B-4E1A-BD58-CB59868F3941}" type="presParOf" srcId="{4794DB2A-E86F-4712-80C6-0B313EDCA10A}" destId="{74D859D2-FCD6-41EA-9867-74296E8A14D3}" srcOrd="0" destOrd="0" presId="urn:microsoft.com/office/officeart/2005/8/layout/lProcess2"/>
    <dgm:cxn modelId="{2713D708-48F2-4946-B7DE-671714325615}" type="presParOf" srcId="{4794DB2A-E86F-4712-80C6-0B313EDCA10A}" destId="{D59D4EDC-B594-44C7-A045-21A3AAF58933}" srcOrd="1" destOrd="0" presId="urn:microsoft.com/office/officeart/2005/8/layout/lProcess2"/>
    <dgm:cxn modelId="{608CBE9F-8486-4BDB-80A3-7D46EBABB4FA}" type="presParOf" srcId="{4794DB2A-E86F-4712-80C6-0B313EDCA10A}" destId="{5C32CE2D-1725-4671-B30A-5376D9694CC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567DEF-DDC8-4D15-9F59-E6F042B5470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6B822342-BF72-493B-99CA-11AA05F53BEC}">
      <dgm:prSet phldrT="[Текст]"/>
      <dgm:spPr/>
      <dgm:t>
        <a:bodyPr/>
        <a:lstStyle/>
        <a:p>
          <a:r>
            <a:rPr lang="ru-RU" dirty="0" smtClean="0"/>
            <a:t>ТЕХНИЧЕСКОЕ РЕГУЛИРОВАНИЕ</a:t>
          </a:r>
          <a:endParaRPr lang="ru-RU" dirty="0"/>
        </a:p>
      </dgm:t>
    </dgm:pt>
    <dgm:pt modelId="{342D4A0D-587E-44AD-B6CB-76CC7E5C080A}" type="parTrans" cxnId="{616CE23C-6CDE-40FD-8A20-966AB981ADF5}">
      <dgm:prSet/>
      <dgm:spPr/>
      <dgm:t>
        <a:bodyPr/>
        <a:lstStyle/>
        <a:p>
          <a:endParaRPr lang="ru-RU"/>
        </a:p>
      </dgm:t>
    </dgm:pt>
    <dgm:pt modelId="{C1667550-CB46-4346-A099-523CA735F73F}" type="sibTrans" cxnId="{616CE23C-6CDE-40FD-8A20-966AB981ADF5}">
      <dgm:prSet/>
      <dgm:spPr/>
      <dgm:t>
        <a:bodyPr/>
        <a:lstStyle/>
        <a:p>
          <a:endParaRPr lang="ru-RU"/>
        </a:p>
      </dgm:t>
    </dgm:pt>
    <dgm:pt modelId="{E5979BB5-C8BF-4411-94FE-13CE41543C28}">
      <dgm:prSet phldrT="[Текст]"/>
      <dgm:spPr/>
      <dgm:t>
        <a:bodyPr/>
        <a:lstStyle/>
        <a:p>
          <a:r>
            <a:rPr lang="ru-RU" dirty="0" smtClean="0"/>
            <a:t>В ЦЕЛЯХ</a:t>
          </a:r>
          <a:endParaRPr lang="ru-RU" dirty="0"/>
        </a:p>
      </dgm:t>
    </dgm:pt>
    <dgm:pt modelId="{C44AFD65-BE8E-41F1-8A36-4E1142C03184}" type="parTrans" cxnId="{BE35F364-C276-41D1-AEAE-45F18714F918}">
      <dgm:prSet/>
      <dgm:spPr/>
      <dgm:t>
        <a:bodyPr/>
        <a:lstStyle/>
        <a:p>
          <a:endParaRPr lang="ru-RU"/>
        </a:p>
      </dgm:t>
    </dgm:pt>
    <dgm:pt modelId="{7F344331-7EEA-44CB-A2E7-6552FF64C52B}" type="sibTrans" cxnId="{BE35F364-C276-41D1-AEAE-45F18714F918}">
      <dgm:prSet/>
      <dgm:spPr/>
      <dgm:t>
        <a:bodyPr/>
        <a:lstStyle/>
        <a:p>
          <a:endParaRPr lang="ru-RU"/>
        </a:p>
      </dgm:t>
    </dgm:pt>
    <dgm:pt modelId="{4F967A41-DF0E-4AF8-A3D5-D8F38BEAC400}">
      <dgm:prSet phldrT="[Текст]" custT="1"/>
      <dgm:spPr/>
      <dgm:t>
        <a:bodyPr/>
        <a:lstStyle/>
        <a:p>
          <a:pPr algn="l">
            <a:spcBef>
              <a:spcPts val="600"/>
            </a:spcBef>
          </a:pPr>
          <a:r>
            <a:rPr lang="ru-RU" sz="1400" b="1" dirty="0" smtClean="0">
              <a:solidFill>
                <a:schemeClr val="tx1"/>
              </a:solidFill>
            </a:rPr>
            <a:t>ЗАЩИТЫ ЖИЗНИ, ЗДОРОВЬЯ ГРАЖДАН, ИМУЩЕСТВА</a:t>
          </a:r>
        </a:p>
        <a:p>
          <a:pPr algn="l">
            <a:spcBef>
              <a:spcPts val="600"/>
            </a:spcBef>
          </a:pPr>
          <a:r>
            <a:rPr lang="ru-RU" sz="1400" b="1" dirty="0" smtClean="0">
              <a:solidFill>
                <a:schemeClr val="tx1"/>
              </a:solidFill>
            </a:rPr>
            <a:t>ОХРАНА ОКРУЖАЮЩЕЙ СРЕДЫ</a:t>
          </a:r>
        </a:p>
        <a:p>
          <a:pPr algn="l">
            <a:spcBef>
              <a:spcPts val="600"/>
            </a:spcBef>
          </a:pPr>
          <a:r>
            <a:rPr lang="ru-RU" sz="1400" b="1" dirty="0" smtClean="0">
              <a:solidFill>
                <a:schemeClr val="tx1"/>
              </a:solidFill>
            </a:rPr>
            <a:t>ПОВЫШЕНИЯ КОНКУРЕНТОСПОСОБНОСТИ ПРОДУКЦИИ, РАБОТ, УСЛУГ</a:t>
          </a:r>
        </a:p>
        <a:p>
          <a:pPr algn="l">
            <a:spcBef>
              <a:spcPts val="600"/>
            </a:spcBef>
          </a:pPr>
          <a:r>
            <a:rPr lang="ru-RU" sz="1400" b="1" dirty="0" smtClean="0">
              <a:solidFill>
                <a:schemeClr val="tx1"/>
              </a:solidFill>
            </a:rPr>
            <a:t>ПРЕДУПРЕЖДЕНИЕ ДЕЙСТВИЙ, ВВОДЯЩИХ В ЗАБЛУЖДЕНИЕ ПРИОБРЕТАТЕЛЕЙ</a:t>
          </a:r>
          <a:endParaRPr lang="ru-RU" sz="1400" b="1" dirty="0">
            <a:solidFill>
              <a:schemeClr val="tx1"/>
            </a:solidFill>
          </a:endParaRPr>
        </a:p>
      </dgm:t>
    </dgm:pt>
    <dgm:pt modelId="{E0B78AEC-AACB-4921-950D-530A644CE4D4}" type="parTrans" cxnId="{132BE7AB-E76C-4FA5-84FA-971C649C11E2}">
      <dgm:prSet/>
      <dgm:spPr/>
      <dgm:t>
        <a:bodyPr/>
        <a:lstStyle/>
        <a:p>
          <a:endParaRPr lang="ru-RU"/>
        </a:p>
      </dgm:t>
    </dgm:pt>
    <dgm:pt modelId="{4FD9A47F-A0E3-4A8E-B8C1-6D4EF61FA4A1}" type="sibTrans" cxnId="{132BE7AB-E76C-4FA5-84FA-971C649C11E2}">
      <dgm:prSet/>
      <dgm:spPr/>
      <dgm:t>
        <a:bodyPr/>
        <a:lstStyle/>
        <a:p>
          <a:endParaRPr lang="ru-RU"/>
        </a:p>
      </dgm:t>
    </dgm:pt>
    <dgm:pt modelId="{8BF988C7-2A73-46DA-8828-B15F3D96884D}">
      <dgm:prSet phldrT="[Текст]"/>
      <dgm:spPr/>
      <dgm:t>
        <a:bodyPr/>
        <a:lstStyle/>
        <a:p>
          <a:r>
            <a:rPr lang="ru-RU" dirty="0" smtClean="0"/>
            <a:t>СПОСОБСТВУЕТ</a:t>
          </a:r>
          <a:endParaRPr lang="ru-RU" dirty="0"/>
        </a:p>
      </dgm:t>
    </dgm:pt>
    <dgm:pt modelId="{30BB52B0-63DD-4FA0-AD4D-D7378B7501C8}" type="parTrans" cxnId="{CA243E7A-EBC4-4079-8D34-F2644F4CD45A}">
      <dgm:prSet/>
      <dgm:spPr/>
      <dgm:t>
        <a:bodyPr/>
        <a:lstStyle/>
        <a:p>
          <a:endParaRPr lang="ru-RU"/>
        </a:p>
      </dgm:t>
    </dgm:pt>
    <dgm:pt modelId="{41E1EC1E-B41F-4D01-805F-E0A76F0AFF0F}" type="sibTrans" cxnId="{CA243E7A-EBC4-4079-8D34-F2644F4CD45A}">
      <dgm:prSet/>
      <dgm:spPr/>
      <dgm:t>
        <a:bodyPr/>
        <a:lstStyle/>
        <a:p>
          <a:endParaRPr lang="ru-RU"/>
        </a:p>
      </dgm:t>
    </dgm:pt>
    <dgm:pt modelId="{0D1CE600-5FB2-43B4-AB03-4600080C9730}">
      <dgm:prSet phldrT="[Текст]"/>
      <dgm:spPr/>
      <dgm:t>
        <a:bodyPr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КОМПЕТЕНТНОМУ ВЫБОРУ ПРОДУКЦИИ, РАБОТ, УСЛУГ ПРЕОБРЕТАТЕЛЯМИ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СОЗДАНИЕ УСЛОВИЙ ДЛЯ ОБЕСПЕЧЕНИЯ СВОБОДНОГО ПЕРЕМЕЩЕНИЯ ТОВАРОВ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ВВЕДЕНИЮ ИННОВАЦИЙ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ТЕХНИЧЕСКОЙ И ИНФОРМАЦИОННОЙ СОВМЕСТИМОСТИ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ВЗАИМОЗАМЕНЯЕМОСТИ</a:t>
          </a:r>
          <a:endParaRPr lang="ru-RU" b="1" dirty="0">
            <a:solidFill>
              <a:schemeClr val="tx1"/>
            </a:solidFill>
          </a:endParaRPr>
        </a:p>
      </dgm:t>
    </dgm:pt>
    <dgm:pt modelId="{E9491CAE-2A97-4F80-927F-9A9F09B474C3}" type="parTrans" cxnId="{FBBA3CEF-AE79-47F6-9EA9-DAAB90267354}">
      <dgm:prSet/>
      <dgm:spPr/>
      <dgm:t>
        <a:bodyPr/>
        <a:lstStyle/>
        <a:p>
          <a:endParaRPr lang="ru-RU"/>
        </a:p>
      </dgm:t>
    </dgm:pt>
    <dgm:pt modelId="{7861A1BA-2ABC-4B6C-82C3-5CA9331BC191}" type="sibTrans" cxnId="{FBBA3CEF-AE79-47F6-9EA9-DAAB90267354}">
      <dgm:prSet/>
      <dgm:spPr/>
      <dgm:t>
        <a:bodyPr/>
        <a:lstStyle/>
        <a:p>
          <a:endParaRPr lang="ru-RU"/>
        </a:p>
      </dgm:t>
    </dgm:pt>
    <dgm:pt modelId="{C5ADC08D-2C07-4202-BE5F-1CEFC3A68D86}">
      <dgm:prSet/>
      <dgm:spPr/>
      <dgm:t>
        <a:bodyPr/>
        <a:lstStyle/>
        <a:p>
          <a:r>
            <a:rPr lang="ru-RU" dirty="0" smtClean="0"/>
            <a:t>СРЕДСТВАМИ И МЕТОДАМИ</a:t>
          </a:r>
          <a:endParaRPr lang="ru-RU" dirty="0"/>
        </a:p>
      </dgm:t>
    </dgm:pt>
    <dgm:pt modelId="{FDAFAEF3-6290-4162-BE73-239A0722ED3B}" type="parTrans" cxnId="{DEBDCED5-BFF5-4B2E-96DC-F2F8F69243F7}">
      <dgm:prSet/>
      <dgm:spPr/>
      <dgm:t>
        <a:bodyPr/>
        <a:lstStyle/>
        <a:p>
          <a:endParaRPr lang="ru-RU"/>
        </a:p>
      </dgm:t>
    </dgm:pt>
    <dgm:pt modelId="{F8C19882-10EB-408B-BDE9-C8751946F4A2}" type="sibTrans" cxnId="{DEBDCED5-BFF5-4B2E-96DC-F2F8F69243F7}">
      <dgm:prSet/>
      <dgm:spPr/>
      <dgm:t>
        <a:bodyPr/>
        <a:lstStyle/>
        <a:p>
          <a:endParaRPr lang="ru-RU"/>
        </a:p>
      </dgm:t>
    </dgm:pt>
    <dgm:pt modelId="{909C3E57-9A6C-4190-B947-1E7F40507D4D}">
      <dgm:prSet/>
      <dgm:spPr/>
      <dgm:t>
        <a:bodyPr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УСТАНОВЛЕНИЯ ОБЯЗАТЕЛЬНЫХ ТРЕБОВАНИЙ (ТР)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УСТАНОВЛЕНИЯ ТРЕБОВАНИЙ НА ДОБРОВОЛЬНОЙ ОСНОВЕ</a:t>
          </a:r>
        </a:p>
        <a:p>
          <a:pPr algn="l">
            <a:spcBef>
              <a:spcPts val="1200"/>
            </a:spcBef>
            <a:spcAft>
              <a:spcPts val="1200"/>
            </a:spcAft>
          </a:pPr>
          <a:r>
            <a:rPr lang="ru-RU" b="1" dirty="0" smtClean="0">
              <a:solidFill>
                <a:schemeClr val="tx1"/>
              </a:solidFill>
            </a:rPr>
            <a:t>ОЦЕНКИ СООТВЕТСТВИЯ: ПОДТВЕРЖДЕНИЕ СООТВЕТСТВИЯ, </a:t>
          </a:r>
          <a:r>
            <a:rPr lang="ru-RU" b="1" dirty="0" err="1" smtClean="0">
              <a:solidFill>
                <a:schemeClr val="tx1"/>
              </a:solidFill>
            </a:rPr>
            <a:t>ГКиН</a:t>
          </a:r>
          <a:r>
            <a:rPr lang="ru-RU" b="1" dirty="0" smtClean="0">
              <a:solidFill>
                <a:schemeClr val="tx1"/>
              </a:solidFill>
            </a:rPr>
            <a:t>, АККРЕДИТАЦИИ</a:t>
          </a:r>
          <a:endParaRPr lang="ru-RU" b="1" dirty="0">
            <a:solidFill>
              <a:schemeClr val="tx1"/>
            </a:solidFill>
          </a:endParaRPr>
        </a:p>
      </dgm:t>
    </dgm:pt>
    <dgm:pt modelId="{410E9FCA-6E9F-4367-8FF8-F2B7B212D6B5}" type="parTrans" cxnId="{08D16CE0-FADD-4423-899A-0BCEBB036DC2}">
      <dgm:prSet/>
      <dgm:spPr/>
      <dgm:t>
        <a:bodyPr/>
        <a:lstStyle/>
        <a:p>
          <a:endParaRPr lang="ru-RU"/>
        </a:p>
      </dgm:t>
    </dgm:pt>
    <dgm:pt modelId="{D4541521-203C-452A-8D30-1A6508B47FD6}" type="sibTrans" cxnId="{08D16CE0-FADD-4423-899A-0BCEBB036DC2}">
      <dgm:prSet/>
      <dgm:spPr/>
      <dgm:t>
        <a:bodyPr/>
        <a:lstStyle/>
        <a:p>
          <a:endParaRPr lang="ru-RU"/>
        </a:p>
      </dgm:t>
    </dgm:pt>
    <dgm:pt modelId="{035E957F-7D08-4B61-8BDD-7EE0D86A3862}" type="pres">
      <dgm:prSet presAssocID="{02567DEF-DDC8-4D15-9F59-E6F042B5470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F52281-C52D-41AA-AC60-8D354C449453}" type="pres">
      <dgm:prSet presAssocID="{6B822342-BF72-493B-99CA-11AA05F53BEC}" presName="vertOne" presStyleCnt="0"/>
      <dgm:spPr/>
    </dgm:pt>
    <dgm:pt modelId="{A1983BE5-5349-4591-91DA-3B43DE379A6D}" type="pres">
      <dgm:prSet presAssocID="{6B822342-BF72-493B-99CA-11AA05F53BEC}" presName="txOne" presStyleLbl="node0" presStyleIdx="0" presStyleCnt="1" custScaleY="278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4AF1C8-EC73-4E1C-AFEE-96B3CFB9AE2F}" type="pres">
      <dgm:prSet presAssocID="{6B822342-BF72-493B-99CA-11AA05F53BEC}" presName="parTransOne" presStyleCnt="0"/>
      <dgm:spPr/>
    </dgm:pt>
    <dgm:pt modelId="{5F9DAC25-A478-4381-A36C-30F20EF73DE3}" type="pres">
      <dgm:prSet presAssocID="{6B822342-BF72-493B-99CA-11AA05F53BEC}" presName="horzOne" presStyleCnt="0"/>
      <dgm:spPr/>
    </dgm:pt>
    <dgm:pt modelId="{1E7E1C38-AF8E-468D-B45A-D7262701AB01}" type="pres">
      <dgm:prSet presAssocID="{E5979BB5-C8BF-4411-94FE-13CE41543C28}" presName="vertTwo" presStyleCnt="0"/>
      <dgm:spPr/>
    </dgm:pt>
    <dgm:pt modelId="{3D15F5E9-322D-47C1-9EC9-634850A1445A}" type="pres">
      <dgm:prSet presAssocID="{E5979BB5-C8BF-4411-94FE-13CE41543C28}" presName="txTwo" presStyleLbl="node2" presStyleIdx="0" presStyleCnt="3" custScaleY="322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D0FD90-9237-4033-AE67-9FD3A5B81359}" type="pres">
      <dgm:prSet presAssocID="{E5979BB5-C8BF-4411-94FE-13CE41543C28}" presName="parTransTwo" presStyleCnt="0"/>
      <dgm:spPr/>
    </dgm:pt>
    <dgm:pt modelId="{07677EF2-378A-413A-9062-42B68BFE816A}" type="pres">
      <dgm:prSet presAssocID="{E5979BB5-C8BF-4411-94FE-13CE41543C28}" presName="horzTwo" presStyleCnt="0"/>
      <dgm:spPr/>
    </dgm:pt>
    <dgm:pt modelId="{D106703C-BEED-4140-95D1-D44E5729E3A0}" type="pres">
      <dgm:prSet presAssocID="{4F967A41-DF0E-4AF8-A3D5-D8F38BEAC400}" presName="vertThree" presStyleCnt="0"/>
      <dgm:spPr/>
    </dgm:pt>
    <dgm:pt modelId="{DD564EC2-56B6-4E48-B41B-DE33921EFD94}" type="pres">
      <dgm:prSet presAssocID="{4F967A41-DF0E-4AF8-A3D5-D8F38BEAC400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9B4EBE-175E-4733-8CB7-CF27B807EF51}" type="pres">
      <dgm:prSet presAssocID="{4F967A41-DF0E-4AF8-A3D5-D8F38BEAC400}" presName="horzThree" presStyleCnt="0"/>
      <dgm:spPr/>
    </dgm:pt>
    <dgm:pt modelId="{9355A907-D901-4554-A1F0-8086AEF7CEB6}" type="pres">
      <dgm:prSet presAssocID="{7F344331-7EEA-44CB-A2E7-6552FF64C52B}" presName="sibSpaceTwo" presStyleCnt="0"/>
      <dgm:spPr/>
    </dgm:pt>
    <dgm:pt modelId="{59CF6808-4F62-42D6-B9B6-A0723F1C240E}" type="pres">
      <dgm:prSet presAssocID="{C5ADC08D-2C07-4202-BE5F-1CEFC3A68D86}" presName="vertTwo" presStyleCnt="0"/>
      <dgm:spPr/>
    </dgm:pt>
    <dgm:pt modelId="{74AE11E7-3FD5-4CA1-BAA2-B284DCD3CCF6}" type="pres">
      <dgm:prSet presAssocID="{C5ADC08D-2C07-4202-BE5F-1CEFC3A68D86}" presName="txTwo" presStyleLbl="node2" presStyleIdx="1" presStyleCnt="3" custScaleY="31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7DDC2B-342F-4165-BF8A-50DD4DD96456}" type="pres">
      <dgm:prSet presAssocID="{C5ADC08D-2C07-4202-BE5F-1CEFC3A68D86}" presName="parTransTwo" presStyleCnt="0"/>
      <dgm:spPr/>
    </dgm:pt>
    <dgm:pt modelId="{51D5A58B-E926-4B00-A2CB-8A963A467A2B}" type="pres">
      <dgm:prSet presAssocID="{C5ADC08D-2C07-4202-BE5F-1CEFC3A68D86}" presName="horzTwo" presStyleCnt="0"/>
      <dgm:spPr/>
    </dgm:pt>
    <dgm:pt modelId="{263D6929-3C1A-4BFE-B2D4-27C0CBAD642B}" type="pres">
      <dgm:prSet presAssocID="{909C3E57-9A6C-4190-B947-1E7F40507D4D}" presName="vertThree" presStyleCnt="0"/>
      <dgm:spPr/>
    </dgm:pt>
    <dgm:pt modelId="{53A7E3E6-5D0C-4C01-9FBB-02A06F2A0689}" type="pres">
      <dgm:prSet presAssocID="{909C3E57-9A6C-4190-B947-1E7F40507D4D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76B144-2FAC-4FAE-B52A-D1117D416159}" type="pres">
      <dgm:prSet presAssocID="{909C3E57-9A6C-4190-B947-1E7F40507D4D}" presName="horzThree" presStyleCnt="0"/>
      <dgm:spPr/>
    </dgm:pt>
    <dgm:pt modelId="{6D6F8BD7-5286-4596-A20C-6FC493C6F4AD}" type="pres">
      <dgm:prSet presAssocID="{F8C19882-10EB-408B-BDE9-C8751946F4A2}" presName="sibSpaceTwo" presStyleCnt="0"/>
      <dgm:spPr/>
    </dgm:pt>
    <dgm:pt modelId="{BEB1EB1D-EC97-448C-AA1D-2DF6E712F9CC}" type="pres">
      <dgm:prSet presAssocID="{8BF988C7-2A73-46DA-8828-B15F3D96884D}" presName="vertTwo" presStyleCnt="0"/>
      <dgm:spPr/>
    </dgm:pt>
    <dgm:pt modelId="{C3B3984B-CEB3-40D9-8DB9-68D8E7B1CAED}" type="pres">
      <dgm:prSet presAssocID="{8BF988C7-2A73-46DA-8828-B15F3D96884D}" presName="txTwo" presStyleLbl="node2" presStyleIdx="2" presStyleCnt="3" custScaleY="31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152C0-6231-4FC9-BD8D-0DC41F59D801}" type="pres">
      <dgm:prSet presAssocID="{8BF988C7-2A73-46DA-8828-B15F3D96884D}" presName="parTransTwo" presStyleCnt="0"/>
      <dgm:spPr/>
    </dgm:pt>
    <dgm:pt modelId="{DE9E1B44-07FF-47E8-B9FE-5D7F7E9D1998}" type="pres">
      <dgm:prSet presAssocID="{8BF988C7-2A73-46DA-8828-B15F3D96884D}" presName="horzTwo" presStyleCnt="0"/>
      <dgm:spPr/>
    </dgm:pt>
    <dgm:pt modelId="{AC06751F-F590-4726-BEE0-3C6593713B2E}" type="pres">
      <dgm:prSet presAssocID="{0D1CE600-5FB2-43B4-AB03-4600080C9730}" presName="vertThree" presStyleCnt="0"/>
      <dgm:spPr/>
    </dgm:pt>
    <dgm:pt modelId="{798A4694-9720-4FF0-9D81-0395E7E8B0E4}" type="pres">
      <dgm:prSet presAssocID="{0D1CE600-5FB2-43B4-AB03-4600080C9730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BD920-6E39-4B30-9A01-9F5B251D59F9}" type="pres">
      <dgm:prSet presAssocID="{0D1CE600-5FB2-43B4-AB03-4600080C9730}" presName="horzThree" presStyleCnt="0"/>
      <dgm:spPr/>
    </dgm:pt>
  </dgm:ptLst>
  <dgm:cxnLst>
    <dgm:cxn modelId="{DEBDCED5-BFF5-4B2E-96DC-F2F8F69243F7}" srcId="{6B822342-BF72-493B-99CA-11AA05F53BEC}" destId="{C5ADC08D-2C07-4202-BE5F-1CEFC3A68D86}" srcOrd="1" destOrd="0" parTransId="{FDAFAEF3-6290-4162-BE73-239A0722ED3B}" sibTransId="{F8C19882-10EB-408B-BDE9-C8751946F4A2}"/>
    <dgm:cxn modelId="{FBBA3CEF-AE79-47F6-9EA9-DAAB90267354}" srcId="{8BF988C7-2A73-46DA-8828-B15F3D96884D}" destId="{0D1CE600-5FB2-43B4-AB03-4600080C9730}" srcOrd="0" destOrd="0" parTransId="{E9491CAE-2A97-4F80-927F-9A9F09B474C3}" sibTransId="{7861A1BA-2ABC-4B6C-82C3-5CA9331BC191}"/>
    <dgm:cxn modelId="{BE35F364-C276-41D1-AEAE-45F18714F918}" srcId="{6B822342-BF72-493B-99CA-11AA05F53BEC}" destId="{E5979BB5-C8BF-4411-94FE-13CE41543C28}" srcOrd="0" destOrd="0" parTransId="{C44AFD65-BE8E-41F1-8A36-4E1142C03184}" sibTransId="{7F344331-7EEA-44CB-A2E7-6552FF64C52B}"/>
    <dgm:cxn modelId="{9043081D-E45F-4576-8A5E-E87CBD20A7E3}" type="presOf" srcId="{E5979BB5-C8BF-4411-94FE-13CE41543C28}" destId="{3D15F5E9-322D-47C1-9EC9-634850A1445A}" srcOrd="0" destOrd="0" presId="urn:microsoft.com/office/officeart/2005/8/layout/hierarchy4"/>
    <dgm:cxn modelId="{12E3DBDB-FC23-4973-B843-69BCF08CD4F8}" type="presOf" srcId="{C5ADC08D-2C07-4202-BE5F-1CEFC3A68D86}" destId="{74AE11E7-3FD5-4CA1-BAA2-B284DCD3CCF6}" srcOrd="0" destOrd="0" presId="urn:microsoft.com/office/officeart/2005/8/layout/hierarchy4"/>
    <dgm:cxn modelId="{D30AA969-CE3B-40C4-A00E-E38B206B0FEF}" type="presOf" srcId="{8BF988C7-2A73-46DA-8828-B15F3D96884D}" destId="{C3B3984B-CEB3-40D9-8DB9-68D8E7B1CAED}" srcOrd="0" destOrd="0" presId="urn:microsoft.com/office/officeart/2005/8/layout/hierarchy4"/>
    <dgm:cxn modelId="{09354B13-375C-4A21-B5E0-1AD3524554F1}" type="presOf" srcId="{6B822342-BF72-493B-99CA-11AA05F53BEC}" destId="{A1983BE5-5349-4591-91DA-3B43DE379A6D}" srcOrd="0" destOrd="0" presId="urn:microsoft.com/office/officeart/2005/8/layout/hierarchy4"/>
    <dgm:cxn modelId="{08D16CE0-FADD-4423-899A-0BCEBB036DC2}" srcId="{C5ADC08D-2C07-4202-BE5F-1CEFC3A68D86}" destId="{909C3E57-9A6C-4190-B947-1E7F40507D4D}" srcOrd="0" destOrd="0" parTransId="{410E9FCA-6E9F-4367-8FF8-F2B7B212D6B5}" sibTransId="{D4541521-203C-452A-8D30-1A6508B47FD6}"/>
    <dgm:cxn modelId="{CA243E7A-EBC4-4079-8D34-F2644F4CD45A}" srcId="{6B822342-BF72-493B-99CA-11AA05F53BEC}" destId="{8BF988C7-2A73-46DA-8828-B15F3D96884D}" srcOrd="2" destOrd="0" parTransId="{30BB52B0-63DD-4FA0-AD4D-D7378B7501C8}" sibTransId="{41E1EC1E-B41F-4D01-805F-E0A76F0AFF0F}"/>
    <dgm:cxn modelId="{C7CB650D-8AF6-4B1A-84EF-35A8AEAD8BFF}" type="presOf" srcId="{0D1CE600-5FB2-43B4-AB03-4600080C9730}" destId="{798A4694-9720-4FF0-9D81-0395E7E8B0E4}" srcOrd="0" destOrd="0" presId="urn:microsoft.com/office/officeart/2005/8/layout/hierarchy4"/>
    <dgm:cxn modelId="{132BE7AB-E76C-4FA5-84FA-971C649C11E2}" srcId="{E5979BB5-C8BF-4411-94FE-13CE41543C28}" destId="{4F967A41-DF0E-4AF8-A3D5-D8F38BEAC400}" srcOrd="0" destOrd="0" parTransId="{E0B78AEC-AACB-4921-950D-530A644CE4D4}" sibTransId="{4FD9A47F-A0E3-4A8E-B8C1-6D4EF61FA4A1}"/>
    <dgm:cxn modelId="{F7F97FD3-B4CC-4DF8-B0FE-4B4E7468868F}" type="presOf" srcId="{909C3E57-9A6C-4190-B947-1E7F40507D4D}" destId="{53A7E3E6-5D0C-4C01-9FBB-02A06F2A0689}" srcOrd="0" destOrd="0" presId="urn:microsoft.com/office/officeart/2005/8/layout/hierarchy4"/>
    <dgm:cxn modelId="{616CE23C-6CDE-40FD-8A20-966AB981ADF5}" srcId="{02567DEF-DDC8-4D15-9F59-E6F042B5470D}" destId="{6B822342-BF72-493B-99CA-11AA05F53BEC}" srcOrd="0" destOrd="0" parTransId="{342D4A0D-587E-44AD-B6CB-76CC7E5C080A}" sibTransId="{C1667550-CB46-4346-A099-523CA735F73F}"/>
    <dgm:cxn modelId="{386C3ADF-F108-42C1-83E6-555E3EA605C0}" type="presOf" srcId="{4F967A41-DF0E-4AF8-A3D5-D8F38BEAC400}" destId="{DD564EC2-56B6-4E48-B41B-DE33921EFD94}" srcOrd="0" destOrd="0" presId="urn:microsoft.com/office/officeart/2005/8/layout/hierarchy4"/>
    <dgm:cxn modelId="{231D86C8-9BC1-4405-887D-5181B01237E3}" type="presOf" srcId="{02567DEF-DDC8-4D15-9F59-E6F042B5470D}" destId="{035E957F-7D08-4B61-8BDD-7EE0D86A3862}" srcOrd="0" destOrd="0" presId="urn:microsoft.com/office/officeart/2005/8/layout/hierarchy4"/>
    <dgm:cxn modelId="{D23D1279-977C-494F-BFA9-38F7A8C8BD09}" type="presParOf" srcId="{035E957F-7D08-4B61-8BDD-7EE0D86A3862}" destId="{15F52281-C52D-41AA-AC60-8D354C449453}" srcOrd="0" destOrd="0" presId="urn:microsoft.com/office/officeart/2005/8/layout/hierarchy4"/>
    <dgm:cxn modelId="{612BC0CB-BC8E-431B-9080-29A8D2D93806}" type="presParOf" srcId="{15F52281-C52D-41AA-AC60-8D354C449453}" destId="{A1983BE5-5349-4591-91DA-3B43DE379A6D}" srcOrd="0" destOrd="0" presId="urn:microsoft.com/office/officeart/2005/8/layout/hierarchy4"/>
    <dgm:cxn modelId="{0C2E6F02-51B6-4ED5-B7FF-B9639E75D7A7}" type="presParOf" srcId="{15F52281-C52D-41AA-AC60-8D354C449453}" destId="{A84AF1C8-EC73-4E1C-AFEE-96B3CFB9AE2F}" srcOrd="1" destOrd="0" presId="urn:microsoft.com/office/officeart/2005/8/layout/hierarchy4"/>
    <dgm:cxn modelId="{636F1997-02D7-41D8-8503-BE6052555B22}" type="presParOf" srcId="{15F52281-C52D-41AA-AC60-8D354C449453}" destId="{5F9DAC25-A478-4381-A36C-30F20EF73DE3}" srcOrd="2" destOrd="0" presId="urn:microsoft.com/office/officeart/2005/8/layout/hierarchy4"/>
    <dgm:cxn modelId="{E2669DB3-44AD-41EF-9594-48EBCF74E29D}" type="presParOf" srcId="{5F9DAC25-A478-4381-A36C-30F20EF73DE3}" destId="{1E7E1C38-AF8E-468D-B45A-D7262701AB01}" srcOrd="0" destOrd="0" presId="urn:microsoft.com/office/officeart/2005/8/layout/hierarchy4"/>
    <dgm:cxn modelId="{AC7DBB17-64AD-4752-B99F-7ACE07890BF3}" type="presParOf" srcId="{1E7E1C38-AF8E-468D-B45A-D7262701AB01}" destId="{3D15F5E9-322D-47C1-9EC9-634850A1445A}" srcOrd="0" destOrd="0" presId="urn:microsoft.com/office/officeart/2005/8/layout/hierarchy4"/>
    <dgm:cxn modelId="{CCA30C0C-CA14-41B6-BAA0-D6FE669510FC}" type="presParOf" srcId="{1E7E1C38-AF8E-468D-B45A-D7262701AB01}" destId="{72D0FD90-9237-4033-AE67-9FD3A5B81359}" srcOrd="1" destOrd="0" presId="urn:microsoft.com/office/officeart/2005/8/layout/hierarchy4"/>
    <dgm:cxn modelId="{CCE89108-FBF4-4C33-B210-7F11337DE845}" type="presParOf" srcId="{1E7E1C38-AF8E-468D-B45A-D7262701AB01}" destId="{07677EF2-378A-413A-9062-42B68BFE816A}" srcOrd="2" destOrd="0" presId="urn:microsoft.com/office/officeart/2005/8/layout/hierarchy4"/>
    <dgm:cxn modelId="{2EBF07B9-EAF3-4786-A884-9EEA2A6A80CE}" type="presParOf" srcId="{07677EF2-378A-413A-9062-42B68BFE816A}" destId="{D106703C-BEED-4140-95D1-D44E5729E3A0}" srcOrd="0" destOrd="0" presId="urn:microsoft.com/office/officeart/2005/8/layout/hierarchy4"/>
    <dgm:cxn modelId="{69937EEB-11B3-4895-B1C9-899A3FDB661B}" type="presParOf" srcId="{D106703C-BEED-4140-95D1-D44E5729E3A0}" destId="{DD564EC2-56B6-4E48-B41B-DE33921EFD94}" srcOrd="0" destOrd="0" presId="urn:microsoft.com/office/officeart/2005/8/layout/hierarchy4"/>
    <dgm:cxn modelId="{BB6B6AC6-A48B-4E87-80D9-B238D71A98F1}" type="presParOf" srcId="{D106703C-BEED-4140-95D1-D44E5729E3A0}" destId="{3B9B4EBE-175E-4733-8CB7-CF27B807EF51}" srcOrd="1" destOrd="0" presId="urn:microsoft.com/office/officeart/2005/8/layout/hierarchy4"/>
    <dgm:cxn modelId="{09F04124-7EE6-4A52-BC80-5953F390C9F3}" type="presParOf" srcId="{5F9DAC25-A478-4381-A36C-30F20EF73DE3}" destId="{9355A907-D901-4554-A1F0-8086AEF7CEB6}" srcOrd="1" destOrd="0" presId="urn:microsoft.com/office/officeart/2005/8/layout/hierarchy4"/>
    <dgm:cxn modelId="{E84EA93F-9111-4381-A1C9-61DEB4CD4443}" type="presParOf" srcId="{5F9DAC25-A478-4381-A36C-30F20EF73DE3}" destId="{59CF6808-4F62-42D6-B9B6-A0723F1C240E}" srcOrd="2" destOrd="0" presId="urn:microsoft.com/office/officeart/2005/8/layout/hierarchy4"/>
    <dgm:cxn modelId="{1B910DC5-6F8D-492B-B26B-215A230522C9}" type="presParOf" srcId="{59CF6808-4F62-42D6-B9B6-A0723F1C240E}" destId="{74AE11E7-3FD5-4CA1-BAA2-B284DCD3CCF6}" srcOrd="0" destOrd="0" presId="urn:microsoft.com/office/officeart/2005/8/layout/hierarchy4"/>
    <dgm:cxn modelId="{A8D4578E-981F-4BC5-B626-0543A7243FE9}" type="presParOf" srcId="{59CF6808-4F62-42D6-B9B6-A0723F1C240E}" destId="{887DDC2B-342F-4165-BF8A-50DD4DD96456}" srcOrd="1" destOrd="0" presId="urn:microsoft.com/office/officeart/2005/8/layout/hierarchy4"/>
    <dgm:cxn modelId="{D752C324-38EE-48A5-B020-40A12B7F45E2}" type="presParOf" srcId="{59CF6808-4F62-42D6-B9B6-A0723F1C240E}" destId="{51D5A58B-E926-4B00-A2CB-8A963A467A2B}" srcOrd="2" destOrd="0" presId="urn:microsoft.com/office/officeart/2005/8/layout/hierarchy4"/>
    <dgm:cxn modelId="{3C635983-7423-4D04-85B6-90253EF32E87}" type="presParOf" srcId="{51D5A58B-E926-4B00-A2CB-8A963A467A2B}" destId="{263D6929-3C1A-4BFE-B2D4-27C0CBAD642B}" srcOrd="0" destOrd="0" presId="urn:microsoft.com/office/officeart/2005/8/layout/hierarchy4"/>
    <dgm:cxn modelId="{2EC9DEA5-3649-4374-8C65-067444EF0B00}" type="presParOf" srcId="{263D6929-3C1A-4BFE-B2D4-27C0CBAD642B}" destId="{53A7E3E6-5D0C-4C01-9FBB-02A06F2A0689}" srcOrd="0" destOrd="0" presId="urn:microsoft.com/office/officeart/2005/8/layout/hierarchy4"/>
    <dgm:cxn modelId="{1885AC27-BEB5-48EC-ACB7-927625456B48}" type="presParOf" srcId="{263D6929-3C1A-4BFE-B2D4-27C0CBAD642B}" destId="{D776B144-2FAC-4FAE-B52A-D1117D416159}" srcOrd="1" destOrd="0" presId="urn:microsoft.com/office/officeart/2005/8/layout/hierarchy4"/>
    <dgm:cxn modelId="{CC29D10A-23F7-4136-8950-6350B5C6AC7F}" type="presParOf" srcId="{5F9DAC25-A478-4381-A36C-30F20EF73DE3}" destId="{6D6F8BD7-5286-4596-A20C-6FC493C6F4AD}" srcOrd="3" destOrd="0" presId="urn:microsoft.com/office/officeart/2005/8/layout/hierarchy4"/>
    <dgm:cxn modelId="{EBA7A5F1-B59B-439D-BDF9-77C9C41C8183}" type="presParOf" srcId="{5F9DAC25-A478-4381-A36C-30F20EF73DE3}" destId="{BEB1EB1D-EC97-448C-AA1D-2DF6E712F9CC}" srcOrd="4" destOrd="0" presId="urn:microsoft.com/office/officeart/2005/8/layout/hierarchy4"/>
    <dgm:cxn modelId="{36D1F494-771D-4241-8C29-71C0988F9375}" type="presParOf" srcId="{BEB1EB1D-EC97-448C-AA1D-2DF6E712F9CC}" destId="{C3B3984B-CEB3-40D9-8DB9-68D8E7B1CAED}" srcOrd="0" destOrd="0" presId="urn:microsoft.com/office/officeart/2005/8/layout/hierarchy4"/>
    <dgm:cxn modelId="{E48DE97E-A4E0-44EB-A7FB-17A589E81DE9}" type="presParOf" srcId="{BEB1EB1D-EC97-448C-AA1D-2DF6E712F9CC}" destId="{8E8152C0-6231-4FC9-BD8D-0DC41F59D801}" srcOrd="1" destOrd="0" presId="urn:microsoft.com/office/officeart/2005/8/layout/hierarchy4"/>
    <dgm:cxn modelId="{A677DD89-08CD-4076-BFA0-0A65A5BBA7AD}" type="presParOf" srcId="{BEB1EB1D-EC97-448C-AA1D-2DF6E712F9CC}" destId="{DE9E1B44-07FF-47E8-B9FE-5D7F7E9D1998}" srcOrd="2" destOrd="0" presId="urn:microsoft.com/office/officeart/2005/8/layout/hierarchy4"/>
    <dgm:cxn modelId="{351F8285-F037-4E32-A4D3-FBCDCDFB2E4C}" type="presParOf" srcId="{DE9E1B44-07FF-47E8-B9FE-5D7F7E9D1998}" destId="{AC06751F-F590-4726-BEE0-3C6593713B2E}" srcOrd="0" destOrd="0" presId="urn:microsoft.com/office/officeart/2005/8/layout/hierarchy4"/>
    <dgm:cxn modelId="{66A09E94-EAB7-469A-8DB9-53D6CACEB5B1}" type="presParOf" srcId="{AC06751F-F590-4726-BEE0-3C6593713B2E}" destId="{798A4694-9720-4FF0-9D81-0395E7E8B0E4}" srcOrd="0" destOrd="0" presId="urn:microsoft.com/office/officeart/2005/8/layout/hierarchy4"/>
    <dgm:cxn modelId="{C7C5394C-41A5-4236-B714-F53154170115}" type="presParOf" srcId="{AC06751F-F590-4726-BEE0-3C6593713B2E}" destId="{22DBD920-6E39-4B30-9A01-9F5B251D59F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61E806-F43E-4828-8E6E-979E9C9A38B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60038-3325-4D91-BC01-698A966A31C4}">
      <dgm:prSet phldrT="[Текст]"/>
      <dgm:spPr/>
      <dgm:t>
        <a:bodyPr/>
        <a:lstStyle/>
        <a:p>
          <a:r>
            <a:rPr lang="ru-RU" dirty="0" smtClean="0"/>
            <a:t>тип</a:t>
          </a:r>
          <a:endParaRPr lang="ru-RU" dirty="0"/>
        </a:p>
      </dgm:t>
    </dgm:pt>
    <dgm:pt modelId="{BBC0FF8B-6AF6-4F0D-A8A4-B1C2C0CCF2F0}" type="parTrans" cxnId="{2DE5EA38-DB9A-41E8-AC2D-695EFB1D42A6}">
      <dgm:prSet/>
      <dgm:spPr/>
      <dgm:t>
        <a:bodyPr/>
        <a:lstStyle/>
        <a:p>
          <a:endParaRPr lang="ru-RU"/>
        </a:p>
      </dgm:t>
    </dgm:pt>
    <dgm:pt modelId="{51F3FA74-163D-4F6C-9693-1C8EA94E151E}" type="sibTrans" cxnId="{2DE5EA38-DB9A-41E8-AC2D-695EFB1D42A6}">
      <dgm:prSet/>
      <dgm:spPr/>
      <dgm:t>
        <a:bodyPr/>
        <a:lstStyle/>
        <a:p>
          <a:endParaRPr lang="ru-RU"/>
        </a:p>
      </dgm:t>
    </dgm:pt>
    <dgm:pt modelId="{229F738E-942A-49A6-9977-0507A8C30873}">
      <dgm:prSet phldrT="[Текст]" custT="1"/>
      <dgm:spPr/>
      <dgm:t>
        <a:bodyPr/>
        <a:lstStyle/>
        <a:p>
          <a:r>
            <a:rPr lang="ru-RU" sz="4100" dirty="0" smtClean="0"/>
            <a:t>А</a:t>
          </a:r>
        </a:p>
        <a:p>
          <a:r>
            <a:rPr lang="ru-RU" sz="1600" dirty="0" smtClean="0"/>
            <a:t>Конкретные требования</a:t>
          </a:r>
          <a:endParaRPr lang="ru-RU" sz="1600" dirty="0"/>
        </a:p>
      </dgm:t>
    </dgm:pt>
    <dgm:pt modelId="{550FF0BD-B040-4F63-96F1-21471C16011B}" type="parTrans" cxnId="{F1C02A8C-54C0-43B0-984E-1B7E995BCCE5}">
      <dgm:prSet/>
      <dgm:spPr/>
      <dgm:t>
        <a:bodyPr/>
        <a:lstStyle/>
        <a:p>
          <a:endParaRPr lang="ru-RU"/>
        </a:p>
      </dgm:t>
    </dgm:pt>
    <dgm:pt modelId="{8C6C78F0-87BF-47BC-850F-0341F2D40888}" type="sibTrans" cxnId="{F1C02A8C-54C0-43B0-984E-1B7E995BCCE5}">
      <dgm:prSet/>
      <dgm:spPr/>
      <dgm:t>
        <a:bodyPr/>
        <a:lstStyle/>
        <a:p>
          <a:endParaRPr lang="ru-RU"/>
        </a:p>
      </dgm:t>
    </dgm:pt>
    <dgm:pt modelId="{5BCB735A-0196-4250-90B5-8501B9F121AE}">
      <dgm:prSet phldrT="[Текст]" custT="1"/>
      <dgm:spPr/>
      <dgm:t>
        <a:bodyPr/>
        <a:lstStyle/>
        <a:p>
          <a:r>
            <a:rPr lang="ru-RU" sz="4100" dirty="0" smtClean="0"/>
            <a:t>В</a:t>
          </a:r>
        </a:p>
        <a:p>
          <a:r>
            <a:rPr lang="ru-RU" sz="1600" dirty="0" smtClean="0"/>
            <a:t>Общие требования</a:t>
          </a:r>
          <a:endParaRPr lang="ru-RU" sz="1600" dirty="0"/>
        </a:p>
      </dgm:t>
    </dgm:pt>
    <dgm:pt modelId="{74B0839F-DC4A-4411-9623-F188254CE6AB}" type="parTrans" cxnId="{F3BC0836-A628-4B76-8AF1-AB6F6C874919}">
      <dgm:prSet/>
      <dgm:spPr/>
      <dgm:t>
        <a:bodyPr/>
        <a:lstStyle/>
        <a:p>
          <a:endParaRPr lang="ru-RU"/>
        </a:p>
      </dgm:t>
    </dgm:pt>
    <dgm:pt modelId="{44D6276B-C90C-446E-84D5-C38FCBF27DA9}" type="sibTrans" cxnId="{F3BC0836-A628-4B76-8AF1-AB6F6C874919}">
      <dgm:prSet/>
      <dgm:spPr/>
      <dgm:t>
        <a:bodyPr/>
        <a:lstStyle/>
        <a:p>
          <a:endParaRPr lang="ru-RU"/>
        </a:p>
      </dgm:t>
    </dgm:pt>
    <dgm:pt modelId="{3DC1DF02-C1F3-4C3C-8041-719D84D663E6}" type="pres">
      <dgm:prSet presAssocID="{C861E806-F43E-4828-8E6E-979E9C9A38B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1EB8D3-3460-4F19-AE50-17C5834C6F9C}" type="pres">
      <dgm:prSet presAssocID="{A2160038-3325-4D91-BC01-698A966A31C4}" presName="hierRoot1" presStyleCnt="0"/>
      <dgm:spPr/>
    </dgm:pt>
    <dgm:pt modelId="{68895CD4-6FF7-4233-BA92-913CB481CBA7}" type="pres">
      <dgm:prSet presAssocID="{A2160038-3325-4D91-BC01-698A966A31C4}" presName="composite" presStyleCnt="0"/>
      <dgm:spPr/>
    </dgm:pt>
    <dgm:pt modelId="{7664ED31-1D57-4DAB-A568-C47F9B99FEA5}" type="pres">
      <dgm:prSet presAssocID="{A2160038-3325-4D91-BC01-698A966A31C4}" presName="background" presStyleLbl="node0" presStyleIdx="0" presStyleCnt="1"/>
      <dgm:spPr/>
    </dgm:pt>
    <dgm:pt modelId="{71592AD9-2BC1-4F59-8CD1-E0A30ABDCAD6}" type="pres">
      <dgm:prSet presAssocID="{A2160038-3325-4D91-BC01-698A966A31C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DFA19E-3ACA-48E6-AE38-27033D761BB3}" type="pres">
      <dgm:prSet presAssocID="{A2160038-3325-4D91-BC01-698A966A31C4}" presName="hierChild2" presStyleCnt="0"/>
      <dgm:spPr/>
    </dgm:pt>
    <dgm:pt modelId="{7C7F56D4-A4E5-4BB6-A112-3C1A6F1BF335}" type="pres">
      <dgm:prSet presAssocID="{550FF0BD-B040-4F63-96F1-21471C16011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5116ABC-E762-4822-A7E5-9C4DFD59BD4B}" type="pres">
      <dgm:prSet presAssocID="{229F738E-942A-49A6-9977-0507A8C30873}" presName="hierRoot2" presStyleCnt="0"/>
      <dgm:spPr/>
    </dgm:pt>
    <dgm:pt modelId="{B3E5BC54-AF03-40B7-984B-F22AEE177EB1}" type="pres">
      <dgm:prSet presAssocID="{229F738E-942A-49A6-9977-0507A8C30873}" presName="composite2" presStyleCnt="0"/>
      <dgm:spPr/>
    </dgm:pt>
    <dgm:pt modelId="{3D5C4491-8759-4AC9-9D2F-A611280F4C48}" type="pres">
      <dgm:prSet presAssocID="{229F738E-942A-49A6-9977-0507A8C30873}" presName="background2" presStyleLbl="node2" presStyleIdx="0" presStyleCnt="2"/>
      <dgm:spPr/>
    </dgm:pt>
    <dgm:pt modelId="{ADA96BE6-0AFA-4D2F-AA26-A63D43557E4F}" type="pres">
      <dgm:prSet presAssocID="{229F738E-942A-49A6-9977-0507A8C308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883B2A-EC0E-4C27-AEF1-85A9A6EC331A}" type="pres">
      <dgm:prSet presAssocID="{229F738E-942A-49A6-9977-0507A8C30873}" presName="hierChild3" presStyleCnt="0"/>
      <dgm:spPr/>
    </dgm:pt>
    <dgm:pt modelId="{901FBBD8-923F-4332-B83E-D2549F8A61F4}" type="pres">
      <dgm:prSet presAssocID="{74B0839F-DC4A-4411-9623-F188254CE6A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C6BDC45-DC8F-4FF6-9237-1C3E16E48BCE}" type="pres">
      <dgm:prSet presAssocID="{5BCB735A-0196-4250-90B5-8501B9F121AE}" presName="hierRoot2" presStyleCnt="0"/>
      <dgm:spPr/>
    </dgm:pt>
    <dgm:pt modelId="{2B51DE47-A0A6-4636-B1EF-5D9E2C55ECBF}" type="pres">
      <dgm:prSet presAssocID="{5BCB735A-0196-4250-90B5-8501B9F121AE}" presName="composite2" presStyleCnt="0"/>
      <dgm:spPr/>
    </dgm:pt>
    <dgm:pt modelId="{02B3EFFB-D5B5-464B-9988-7B9742D4E7CA}" type="pres">
      <dgm:prSet presAssocID="{5BCB735A-0196-4250-90B5-8501B9F121AE}" presName="background2" presStyleLbl="node2" presStyleIdx="1" presStyleCnt="2"/>
      <dgm:spPr/>
    </dgm:pt>
    <dgm:pt modelId="{E9ABD5C7-8909-466D-A28A-3B43FE277328}" type="pres">
      <dgm:prSet presAssocID="{5BCB735A-0196-4250-90B5-8501B9F121A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7258E9-48CC-4248-A421-9C884B225777}" type="pres">
      <dgm:prSet presAssocID="{5BCB735A-0196-4250-90B5-8501B9F121AE}" presName="hierChild3" presStyleCnt="0"/>
      <dgm:spPr/>
    </dgm:pt>
  </dgm:ptLst>
  <dgm:cxnLst>
    <dgm:cxn modelId="{F1C02A8C-54C0-43B0-984E-1B7E995BCCE5}" srcId="{A2160038-3325-4D91-BC01-698A966A31C4}" destId="{229F738E-942A-49A6-9977-0507A8C30873}" srcOrd="0" destOrd="0" parTransId="{550FF0BD-B040-4F63-96F1-21471C16011B}" sibTransId="{8C6C78F0-87BF-47BC-850F-0341F2D40888}"/>
    <dgm:cxn modelId="{C5F54F8B-E0C3-4651-8642-FC190A0AC046}" type="presOf" srcId="{C861E806-F43E-4828-8E6E-979E9C9A38B1}" destId="{3DC1DF02-C1F3-4C3C-8041-719D84D663E6}" srcOrd="0" destOrd="0" presId="urn:microsoft.com/office/officeart/2005/8/layout/hierarchy1"/>
    <dgm:cxn modelId="{4EC5B69E-124E-4F01-AF0C-78D943408041}" type="presOf" srcId="{550FF0BD-B040-4F63-96F1-21471C16011B}" destId="{7C7F56D4-A4E5-4BB6-A112-3C1A6F1BF335}" srcOrd="0" destOrd="0" presId="urn:microsoft.com/office/officeart/2005/8/layout/hierarchy1"/>
    <dgm:cxn modelId="{218C5BF5-FDB6-4C4E-BB36-487B8D039188}" type="presOf" srcId="{5BCB735A-0196-4250-90B5-8501B9F121AE}" destId="{E9ABD5C7-8909-466D-A28A-3B43FE277328}" srcOrd="0" destOrd="0" presId="urn:microsoft.com/office/officeart/2005/8/layout/hierarchy1"/>
    <dgm:cxn modelId="{94B8D29A-28C9-4036-9BD8-F95E19CF2221}" type="presOf" srcId="{74B0839F-DC4A-4411-9623-F188254CE6AB}" destId="{901FBBD8-923F-4332-B83E-D2549F8A61F4}" srcOrd="0" destOrd="0" presId="urn:microsoft.com/office/officeart/2005/8/layout/hierarchy1"/>
    <dgm:cxn modelId="{2DE5EA38-DB9A-41E8-AC2D-695EFB1D42A6}" srcId="{C861E806-F43E-4828-8E6E-979E9C9A38B1}" destId="{A2160038-3325-4D91-BC01-698A966A31C4}" srcOrd="0" destOrd="0" parTransId="{BBC0FF8B-6AF6-4F0D-A8A4-B1C2C0CCF2F0}" sibTransId="{51F3FA74-163D-4F6C-9693-1C8EA94E151E}"/>
    <dgm:cxn modelId="{F3BC0836-A628-4B76-8AF1-AB6F6C874919}" srcId="{A2160038-3325-4D91-BC01-698A966A31C4}" destId="{5BCB735A-0196-4250-90B5-8501B9F121AE}" srcOrd="1" destOrd="0" parTransId="{74B0839F-DC4A-4411-9623-F188254CE6AB}" sibTransId="{44D6276B-C90C-446E-84D5-C38FCBF27DA9}"/>
    <dgm:cxn modelId="{6D6EF24B-10E8-40A4-B23D-6E270F012214}" type="presOf" srcId="{229F738E-942A-49A6-9977-0507A8C30873}" destId="{ADA96BE6-0AFA-4D2F-AA26-A63D43557E4F}" srcOrd="0" destOrd="0" presId="urn:microsoft.com/office/officeart/2005/8/layout/hierarchy1"/>
    <dgm:cxn modelId="{E4E88330-D5AA-460F-B863-9691F6563F45}" type="presOf" srcId="{A2160038-3325-4D91-BC01-698A966A31C4}" destId="{71592AD9-2BC1-4F59-8CD1-E0A30ABDCAD6}" srcOrd="0" destOrd="0" presId="urn:microsoft.com/office/officeart/2005/8/layout/hierarchy1"/>
    <dgm:cxn modelId="{472CF2BF-BDE8-4645-802E-FFB154A0E2A9}" type="presParOf" srcId="{3DC1DF02-C1F3-4C3C-8041-719D84D663E6}" destId="{991EB8D3-3460-4F19-AE50-17C5834C6F9C}" srcOrd="0" destOrd="0" presId="urn:microsoft.com/office/officeart/2005/8/layout/hierarchy1"/>
    <dgm:cxn modelId="{28E4D764-FD22-46D1-8AA1-6E01CB1F9A1D}" type="presParOf" srcId="{991EB8D3-3460-4F19-AE50-17C5834C6F9C}" destId="{68895CD4-6FF7-4233-BA92-913CB481CBA7}" srcOrd="0" destOrd="0" presId="urn:microsoft.com/office/officeart/2005/8/layout/hierarchy1"/>
    <dgm:cxn modelId="{6F9E5B2C-EBD7-4C1E-B222-E59FC67BCD0F}" type="presParOf" srcId="{68895CD4-6FF7-4233-BA92-913CB481CBA7}" destId="{7664ED31-1D57-4DAB-A568-C47F9B99FEA5}" srcOrd="0" destOrd="0" presId="urn:microsoft.com/office/officeart/2005/8/layout/hierarchy1"/>
    <dgm:cxn modelId="{53AB733E-B5C0-4184-8F4D-79D26447463E}" type="presParOf" srcId="{68895CD4-6FF7-4233-BA92-913CB481CBA7}" destId="{71592AD9-2BC1-4F59-8CD1-E0A30ABDCAD6}" srcOrd="1" destOrd="0" presId="urn:microsoft.com/office/officeart/2005/8/layout/hierarchy1"/>
    <dgm:cxn modelId="{EBC48AEB-D339-4F8A-BEBE-426DB6117D57}" type="presParOf" srcId="{991EB8D3-3460-4F19-AE50-17C5834C6F9C}" destId="{2CDFA19E-3ACA-48E6-AE38-27033D761BB3}" srcOrd="1" destOrd="0" presId="urn:microsoft.com/office/officeart/2005/8/layout/hierarchy1"/>
    <dgm:cxn modelId="{C30BB0DB-969B-491C-9805-9EE97772BCEA}" type="presParOf" srcId="{2CDFA19E-3ACA-48E6-AE38-27033D761BB3}" destId="{7C7F56D4-A4E5-4BB6-A112-3C1A6F1BF335}" srcOrd="0" destOrd="0" presId="urn:microsoft.com/office/officeart/2005/8/layout/hierarchy1"/>
    <dgm:cxn modelId="{5659B1E1-1369-47F7-9726-E70032882AB1}" type="presParOf" srcId="{2CDFA19E-3ACA-48E6-AE38-27033D761BB3}" destId="{95116ABC-E762-4822-A7E5-9C4DFD59BD4B}" srcOrd="1" destOrd="0" presId="urn:microsoft.com/office/officeart/2005/8/layout/hierarchy1"/>
    <dgm:cxn modelId="{7C822CD0-9354-4351-A5CA-FE0F00E5BEA6}" type="presParOf" srcId="{95116ABC-E762-4822-A7E5-9C4DFD59BD4B}" destId="{B3E5BC54-AF03-40B7-984B-F22AEE177EB1}" srcOrd="0" destOrd="0" presId="urn:microsoft.com/office/officeart/2005/8/layout/hierarchy1"/>
    <dgm:cxn modelId="{BE3ACB23-C5E1-4ACF-A748-E9EA135DABF2}" type="presParOf" srcId="{B3E5BC54-AF03-40B7-984B-F22AEE177EB1}" destId="{3D5C4491-8759-4AC9-9D2F-A611280F4C48}" srcOrd="0" destOrd="0" presId="urn:microsoft.com/office/officeart/2005/8/layout/hierarchy1"/>
    <dgm:cxn modelId="{20B40CF3-0091-4CC2-ABEC-82A173972F55}" type="presParOf" srcId="{B3E5BC54-AF03-40B7-984B-F22AEE177EB1}" destId="{ADA96BE6-0AFA-4D2F-AA26-A63D43557E4F}" srcOrd="1" destOrd="0" presId="urn:microsoft.com/office/officeart/2005/8/layout/hierarchy1"/>
    <dgm:cxn modelId="{AA6CD737-5013-4889-B07C-D60C2CAB176B}" type="presParOf" srcId="{95116ABC-E762-4822-A7E5-9C4DFD59BD4B}" destId="{44883B2A-EC0E-4C27-AEF1-85A9A6EC331A}" srcOrd="1" destOrd="0" presId="urn:microsoft.com/office/officeart/2005/8/layout/hierarchy1"/>
    <dgm:cxn modelId="{1EFAB617-CF1A-4EA0-8861-33425A49DBB6}" type="presParOf" srcId="{2CDFA19E-3ACA-48E6-AE38-27033D761BB3}" destId="{901FBBD8-923F-4332-B83E-D2549F8A61F4}" srcOrd="2" destOrd="0" presId="urn:microsoft.com/office/officeart/2005/8/layout/hierarchy1"/>
    <dgm:cxn modelId="{E9B569DA-1CAB-4494-B0BB-0A9A441B28CD}" type="presParOf" srcId="{2CDFA19E-3ACA-48E6-AE38-27033D761BB3}" destId="{5C6BDC45-DC8F-4FF6-9237-1C3E16E48BCE}" srcOrd="3" destOrd="0" presId="urn:microsoft.com/office/officeart/2005/8/layout/hierarchy1"/>
    <dgm:cxn modelId="{058BCB6E-07A9-495D-A901-FE9BB41C0A77}" type="presParOf" srcId="{5C6BDC45-DC8F-4FF6-9237-1C3E16E48BCE}" destId="{2B51DE47-A0A6-4636-B1EF-5D9E2C55ECBF}" srcOrd="0" destOrd="0" presId="urn:microsoft.com/office/officeart/2005/8/layout/hierarchy1"/>
    <dgm:cxn modelId="{28981193-30E6-41E5-99DD-13D84ECA608F}" type="presParOf" srcId="{2B51DE47-A0A6-4636-B1EF-5D9E2C55ECBF}" destId="{02B3EFFB-D5B5-464B-9988-7B9742D4E7CA}" srcOrd="0" destOrd="0" presId="urn:microsoft.com/office/officeart/2005/8/layout/hierarchy1"/>
    <dgm:cxn modelId="{C439ABD7-0F63-4646-938F-CB81C4328FB0}" type="presParOf" srcId="{2B51DE47-A0A6-4636-B1EF-5D9E2C55ECBF}" destId="{E9ABD5C7-8909-466D-A28A-3B43FE277328}" srcOrd="1" destOrd="0" presId="urn:microsoft.com/office/officeart/2005/8/layout/hierarchy1"/>
    <dgm:cxn modelId="{F4260EC5-B0FF-49CB-94B6-56B1B2E52158}" type="presParOf" srcId="{5C6BDC45-DC8F-4FF6-9237-1C3E16E48BCE}" destId="{DC7258E9-48CC-4248-A421-9C884B22577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42008A-E963-4138-8A79-46D3CED687BA}" type="doc">
      <dgm:prSet loTypeId="urn:microsoft.com/office/officeart/2005/8/layout/process5" loCatId="process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06A6F60-DBC3-4C02-BA1D-CCF251BC4A78}">
      <dgm:prSet phldrT="[Текст]"/>
      <dgm:spPr/>
      <dgm:t>
        <a:bodyPr/>
        <a:lstStyle/>
        <a:p>
          <a:r>
            <a:rPr lang="ru-RU" dirty="0" smtClean="0"/>
            <a:t>1. Имеется ли ПФЗ о ТР в программе, утвержденной правительством РФ</a:t>
          </a:r>
          <a:endParaRPr lang="ru-RU" dirty="0"/>
        </a:p>
      </dgm:t>
    </dgm:pt>
    <dgm:pt modelId="{F64441E7-963D-4005-BB97-61C5F2F91232}" type="parTrans" cxnId="{89B5DB35-4C11-4676-BECE-2F83A3593F63}">
      <dgm:prSet/>
      <dgm:spPr/>
      <dgm:t>
        <a:bodyPr/>
        <a:lstStyle/>
        <a:p>
          <a:endParaRPr lang="ru-RU"/>
        </a:p>
      </dgm:t>
    </dgm:pt>
    <dgm:pt modelId="{A3477862-6ADD-44E8-AB91-8AE763370AC1}" type="sibTrans" cxnId="{89B5DB35-4C11-4676-BECE-2F83A3593F63}">
      <dgm:prSet/>
      <dgm:spPr/>
      <dgm:t>
        <a:bodyPr/>
        <a:lstStyle/>
        <a:p>
          <a:endParaRPr lang="ru-RU"/>
        </a:p>
      </dgm:t>
    </dgm:pt>
    <dgm:pt modelId="{6109DE47-351E-4FDF-A541-6C9BAF793B91}">
      <dgm:prSet phldrT="[Текст]"/>
      <dgm:spPr/>
      <dgm:t>
        <a:bodyPr/>
        <a:lstStyle/>
        <a:p>
          <a:r>
            <a:rPr lang="ru-RU" dirty="0" smtClean="0"/>
            <a:t>3. Публичное обсуждение ПФЗ о ТР</a:t>
          </a:r>
          <a:endParaRPr lang="ru-RU" dirty="0"/>
        </a:p>
      </dgm:t>
    </dgm:pt>
    <dgm:pt modelId="{DE48EE68-A2A7-4230-9FE3-990E85A98E23}" type="parTrans" cxnId="{D1FAC691-E64E-4003-98E2-A21BF3390841}">
      <dgm:prSet/>
      <dgm:spPr/>
      <dgm:t>
        <a:bodyPr/>
        <a:lstStyle/>
        <a:p>
          <a:endParaRPr lang="ru-RU"/>
        </a:p>
      </dgm:t>
    </dgm:pt>
    <dgm:pt modelId="{EF1E96CA-60CD-43C2-9BF0-68AF2286F530}" type="sibTrans" cxnId="{D1FAC691-E64E-4003-98E2-A21BF3390841}">
      <dgm:prSet/>
      <dgm:spPr/>
      <dgm:t>
        <a:bodyPr/>
        <a:lstStyle/>
        <a:p>
          <a:endParaRPr lang="ru-RU"/>
        </a:p>
      </dgm:t>
    </dgm:pt>
    <dgm:pt modelId="{59830795-4A81-4C68-894F-07005F903DA7}">
      <dgm:prSet phldrT="[Текст]"/>
      <dgm:spPr/>
      <dgm:t>
        <a:bodyPr/>
        <a:lstStyle/>
        <a:p>
          <a:r>
            <a:rPr lang="ru-RU" dirty="0" smtClean="0"/>
            <a:t>4. Доработка ПФЗ о ТР, составление перечня замечаний</a:t>
          </a:r>
          <a:endParaRPr lang="ru-RU" dirty="0"/>
        </a:p>
      </dgm:t>
    </dgm:pt>
    <dgm:pt modelId="{A5C881B9-9F0C-4632-A0C2-6C3E5BC75091}" type="parTrans" cxnId="{69BF851C-C057-4461-93A2-3F81D930B97E}">
      <dgm:prSet/>
      <dgm:spPr/>
      <dgm:t>
        <a:bodyPr/>
        <a:lstStyle/>
        <a:p>
          <a:endParaRPr lang="ru-RU"/>
        </a:p>
      </dgm:t>
    </dgm:pt>
    <dgm:pt modelId="{7BF8246B-D25D-4360-942D-7D92FE393683}" type="sibTrans" cxnId="{69BF851C-C057-4461-93A2-3F81D930B97E}">
      <dgm:prSet/>
      <dgm:spPr/>
      <dgm:t>
        <a:bodyPr/>
        <a:lstStyle/>
        <a:p>
          <a:endParaRPr lang="ru-RU"/>
        </a:p>
      </dgm:t>
    </dgm:pt>
    <dgm:pt modelId="{7E6145B2-18C3-4C8F-8682-BA51D329D9A4}">
      <dgm:prSet phldrT="[Текст]"/>
      <dgm:spPr/>
      <dgm:t>
        <a:bodyPr/>
        <a:lstStyle/>
        <a:p>
          <a:r>
            <a:rPr lang="ru-RU" dirty="0" smtClean="0"/>
            <a:t>5. Уведомление  о завершении разработки ПФЗ о ТР</a:t>
          </a:r>
          <a:endParaRPr lang="ru-RU" dirty="0"/>
        </a:p>
      </dgm:t>
    </dgm:pt>
    <dgm:pt modelId="{66BC9AFF-4474-4BE7-8606-A97FBDA536D6}" type="parTrans" cxnId="{1044A046-A78C-43AA-B5D3-3B0A7822A3AA}">
      <dgm:prSet/>
      <dgm:spPr/>
      <dgm:t>
        <a:bodyPr/>
        <a:lstStyle/>
        <a:p>
          <a:endParaRPr lang="ru-RU"/>
        </a:p>
      </dgm:t>
    </dgm:pt>
    <dgm:pt modelId="{28904A0C-960B-4585-93B1-FA7D35643878}" type="sibTrans" cxnId="{1044A046-A78C-43AA-B5D3-3B0A7822A3AA}">
      <dgm:prSet/>
      <dgm:spPr/>
      <dgm:t>
        <a:bodyPr/>
        <a:lstStyle/>
        <a:p>
          <a:endParaRPr lang="ru-RU"/>
        </a:p>
      </dgm:t>
    </dgm:pt>
    <dgm:pt modelId="{BDF27A84-319D-4CFC-A0B5-AA3D2F84200C}">
      <dgm:prSet phldrT="[Текст]"/>
      <dgm:spPr/>
      <dgm:t>
        <a:bodyPr/>
        <a:lstStyle/>
        <a:p>
          <a:r>
            <a:rPr lang="ru-RU" dirty="0" smtClean="0"/>
            <a:t>6. Направление ПФЗ о ТР субъекту законодательной инициативы </a:t>
          </a:r>
          <a:endParaRPr lang="ru-RU" dirty="0"/>
        </a:p>
      </dgm:t>
    </dgm:pt>
    <dgm:pt modelId="{2BF653B1-ECC2-4DDE-AF41-0AB85E28F976}" type="parTrans" cxnId="{748AA25F-73D4-4957-BD53-272387CE364C}">
      <dgm:prSet/>
      <dgm:spPr/>
      <dgm:t>
        <a:bodyPr/>
        <a:lstStyle/>
        <a:p>
          <a:endParaRPr lang="ru-RU"/>
        </a:p>
      </dgm:t>
    </dgm:pt>
    <dgm:pt modelId="{6F49A6CE-21EC-45EB-A102-92AB6AA16EA2}" type="sibTrans" cxnId="{748AA25F-73D4-4957-BD53-272387CE364C}">
      <dgm:prSet/>
      <dgm:spPr/>
      <dgm:t>
        <a:bodyPr/>
        <a:lstStyle/>
        <a:p>
          <a:endParaRPr lang="ru-RU"/>
        </a:p>
      </dgm:t>
    </dgm:pt>
    <dgm:pt modelId="{33A37001-CCCD-415E-89C3-67B6F46348F2}">
      <dgm:prSet/>
      <dgm:spPr/>
      <dgm:t>
        <a:bodyPr/>
        <a:lstStyle/>
        <a:p>
          <a:r>
            <a:rPr lang="ru-RU" dirty="0" smtClean="0"/>
            <a:t>2. Уведомление о разработке ПФЗ о ТР</a:t>
          </a:r>
          <a:endParaRPr lang="ru-RU" dirty="0"/>
        </a:p>
      </dgm:t>
    </dgm:pt>
    <dgm:pt modelId="{9A232994-D02A-449A-A4C8-4F8842E0F0A5}" type="parTrans" cxnId="{8DD13F2E-359D-4F12-B572-8A9D3A697AD8}">
      <dgm:prSet/>
      <dgm:spPr/>
      <dgm:t>
        <a:bodyPr/>
        <a:lstStyle/>
        <a:p>
          <a:endParaRPr lang="ru-RU"/>
        </a:p>
      </dgm:t>
    </dgm:pt>
    <dgm:pt modelId="{9AA93E7A-FC4E-4585-9C8D-2A4826AA2CB9}" type="sibTrans" cxnId="{8DD13F2E-359D-4F12-B572-8A9D3A697AD8}">
      <dgm:prSet/>
      <dgm:spPr/>
      <dgm:t>
        <a:bodyPr/>
        <a:lstStyle/>
        <a:p>
          <a:endParaRPr lang="ru-RU"/>
        </a:p>
      </dgm:t>
    </dgm:pt>
    <dgm:pt modelId="{46713F55-25A4-4851-908A-645984F325C2}" type="pres">
      <dgm:prSet presAssocID="{A342008A-E963-4138-8A79-46D3CED687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0EE583-1010-4AE0-99CC-D9F330B97E89}" type="pres">
      <dgm:prSet presAssocID="{D06A6F60-DBC3-4C02-BA1D-CCF251BC4A7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C0694-3923-45E1-B9AC-9C09BD91981B}" type="pres">
      <dgm:prSet presAssocID="{A3477862-6ADD-44E8-AB91-8AE763370AC1}" presName="sibTrans" presStyleLbl="sibTrans2D1" presStyleIdx="0" presStyleCnt="5"/>
      <dgm:spPr/>
      <dgm:t>
        <a:bodyPr/>
        <a:lstStyle/>
        <a:p>
          <a:endParaRPr lang="ru-RU"/>
        </a:p>
      </dgm:t>
    </dgm:pt>
    <dgm:pt modelId="{A60D968C-0336-4179-A53A-845BFA2BDA7F}" type="pres">
      <dgm:prSet presAssocID="{A3477862-6ADD-44E8-AB91-8AE763370AC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5DC52A15-5BD6-4A34-AA53-39598AEE7D43}" type="pres">
      <dgm:prSet presAssocID="{33A37001-CCCD-415E-89C3-67B6F46348F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23BCE-CF16-4F3E-8131-1A40349DB256}" type="pres">
      <dgm:prSet presAssocID="{9AA93E7A-FC4E-4585-9C8D-2A4826AA2CB9}" presName="sibTrans" presStyleLbl="sibTrans2D1" presStyleIdx="1" presStyleCnt="5" custAng="0" custLinFactNeighborX="-9930" custLinFactNeighborY="3311"/>
      <dgm:spPr/>
      <dgm:t>
        <a:bodyPr/>
        <a:lstStyle/>
        <a:p>
          <a:endParaRPr lang="ru-RU"/>
        </a:p>
      </dgm:t>
    </dgm:pt>
    <dgm:pt modelId="{72BF5D7B-97E1-4276-93D2-AC2487885E2D}" type="pres">
      <dgm:prSet presAssocID="{9AA93E7A-FC4E-4585-9C8D-2A4826AA2CB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3B15D285-D452-49A8-9BA2-C18BE9FFCDC2}" type="pres">
      <dgm:prSet presAssocID="{6109DE47-351E-4FDF-A541-6C9BAF793B9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2CB29-D486-4D38-A6C3-256BCC438381}" type="pres">
      <dgm:prSet presAssocID="{EF1E96CA-60CD-43C2-9BF0-68AF2286F530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09E725D-686B-4B85-9AED-015046802026}" type="pres">
      <dgm:prSet presAssocID="{EF1E96CA-60CD-43C2-9BF0-68AF2286F530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85A0F584-2332-4E76-8131-49626B6800C1}" type="pres">
      <dgm:prSet presAssocID="{59830795-4A81-4C68-894F-07005F903DA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BA1D8-0826-49D7-89E2-A5BC96077885}" type="pres">
      <dgm:prSet presAssocID="{7BF8246B-D25D-4360-942D-7D92FE39368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FAEB284D-8CBD-4941-AA00-EE50F2EBEE31}" type="pres">
      <dgm:prSet presAssocID="{7BF8246B-D25D-4360-942D-7D92FE39368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7555DC5-E8E2-4EEB-91C2-F22B0D3102CC}" type="pres">
      <dgm:prSet presAssocID="{7E6145B2-18C3-4C8F-8682-BA51D329D9A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7CABA-A66D-4D10-9BCC-C75441E119C5}" type="pres">
      <dgm:prSet presAssocID="{28904A0C-960B-4585-93B1-FA7D35643878}" presName="sibTrans" presStyleLbl="sibTrans2D1" presStyleIdx="4" presStyleCnt="5"/>
      <dgm:spPr/>
      <dgm:t>
        <a:bodyPr/>
        <a:lstStyle/>
        <a:p>
          <a:endParaRPr lang="ru-RU"/>
        </a:p>
      </dgm:t>
    </dgm:pt>
    <dgm:pt modelId="{895F1BDF-F2BF-4F46-BBCA-C94BB7775036}" type="pres">
      <dgm:prSet presAssocID="{28904A0C-960B-4585-93B1-FA7D3564387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653D0C7A-829F-4109-B977-B8EAA90779FD}" type="pres">
      <dgm:prSet presAssocID="{BDF27A84-319D-4CFC-A0B5-AA3D2F8420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F5FE83-56DC-41A3-8001-2DA59931E971}" type="presOf" srcId="{7E6145B2-18C3-4C8F-8682-BA51D329D9A4}" destId="{D7555DC5-E8E2-4EEB-91C2-F22B0D3102CC}" srcOrd="0" destOrd="0" presId="urn:microsoft.com/office/officeart/2005/8/layout/process5"/>
    <dgm:cxn modelId="{00B64CE9-1F48-4A30-AD3D-79464A4F2EB0}" type="presOf" srcId="{59830795-4A81-4C68-894F-07005F903DA7}" destId="{85A0F584-2332-4E76-8131-49626B6800C1}" srcOrd="0" destOrd="0" presId="urn:microsoft.com/office/officeart/2005/8/layout/process5"/>
    <dgm:cxn modelId="{384D659D-AC05-46A4-8C94-1591713F3F82}" type="presOf" srcId="{A342008A-E963-4138-8A79-46D3CED687BA}" destId="{46713F55-25A4-4851-908A-645984F325C2}" srcOrd="0" destOrd="0" presId="urn:microsoft.com/office/officeart/2005/8/layout/process5"/>
    <dgm:cxn modelId="{D1FAC691-E64E-4003-98E2-A21BF3390841}" srcId="{A342008A-E963-4138-8A79-46D3CED687BA}" destId="{6109DE47-351E-4FDF-A541-6C9BAF793B91}" srcOrd="2" destOrd="0" parTransId="{DE48EE68-A2A7-4230-9FE3-990E85A98E23}" sibTransId="{EF1E96CA-60CD-43C2-9BF0-68AF2286F530}"/>
    <dgm:cxn modelId="{36B57C38-0F98-4A71-B1F8-089FEA439A77}" type="presOf" srcId="{BDF27A84-319D-4CFC-A0B5-AA3D2F84200C}" destId="{653D0C7A-829F-4109-B977-B8EAA90779FD}" srcOrd="0" destOrd="0" presId="urn:microsoft.com/office/officeart/2005/8/layout/process5"/>
    <dgm:cxn modelId="{2885A247-4322-46FE-AAC9-55F998DBFD5C}" type="presOf" srcId="{EF1E96CA-60CD-43C2-9BF0-68AF2286F530}" destId="{5922CB29-D486-4D38-A6C3-256BCC438381}" srcOrd="0" destOrd="0" presId="urn:microsoft.com/office/officeart/2005/8/layout/process5"/>
    <dgm:cxn modelId="{CFE48950-4111-4062-A54D-FD2D3790E96E}" type="presOf" srcId="{9AA93E7A-FC4E-4585-9C8D-2A4826AA2CB9}" destId="{72BF5D7B-97E1-4276-93D2-AC2487885E2D}" srcOrd="1" destOrd="0" presId="urn:microsoft.com/office/officeart/2005/8/layout/process5"/>
    <dgm:cxn modelId="{8DD13F2E-359D-4F12-B572-8A9D3A697AD8}" srcId="{A342008A-E963-4138-8A79-46D3CED687BA}" destId="{33A37001-CCCD-415E-89C3-67B6F46348F2}" srcOrd="1" destOrd="0" parTransId="{9A232994-D02A-449A-A4C8-4F8842E0F0A5}" sibTransId="{9AA93E7A-FC4E-4585-9C8D-2A4826AA2CB9}"/>
    <dgm:cxn modelId="{9379B076-07FE-46B9-8E60-DE116CA56B3F}" type="presOf" srcId="{7BF8246B-D25D-4360-942D-7D92FE393683}" destId="{FAEB284D-8CBD-4941-AA00-EE50F2EBEE31}" srcOrd="1" destOrd="0" presId="urn:microsoft.com/office/officeart/2005/8/layout/process5"/>
    <dgm:cxn modelId="{2A5ACA05-78CA-41DC-9D37-67D9F5DA482E}" type="presOf" srcId="{D06A6F60-DBC3-4C02-BA1D-CCF251BC4A78}" destId="{030EE583-1010-4AE0-99CC-D9F330B97E89}" srcOrd="0" destOrd="0" presId="urn:microsoft.com/office/officeart/2005/8/layout/process5"/>
    <dgm:cxn modelId="{1F25CCDA-3C8E-4E9A-A122-8F51A54725D9}" type="presOf" srcId="{9AA93E7A-FC4E-4585-9C8D-2A4826AA2CB9}" destId="{A3223BCE-CF16-4F3E-8131-1A40349DB256}" srcOrd="0" destOrd="0" presId="urn:microsoft.com/office/officeart/2005/8/layout/process5"/>
    <dgm:cxn modelId="{792AF502-EF9D-44BD-B9A2-CACF40A25BF3}" type="presOf" srcId="{EF1E96CA-60CD-43C2-9BF0-68AF2286F530}" destId="{C09E725D-686B-4B85-9AED-015046802026}" srcOrd="1" destOrd="0" presId="urn:microsoft.com/office/officeart/2005/8/layout/process5"/>
    <dgm:cxn modelId="{94A204C0-5B77-4D95-9801-3D37781EE6D8}" type="presOf" srcId="{33A37001-CCCD-415E-89C3-67B6F46348F2}" destId="{5DC52A15-5BD6-4A34-AA53-39598AEE7D43}" srcOrd="0" destOrd="0" presId="urn:microsoft.com/office/officeart/2005/8/layout/process5"/>
    <dgm:cxn modelId="{FF0F61ED-8AAE-4121-B5DF-8C76EA8A0648}" type="presOf" srcId="{28904A0C-960B-4585-93B1-FA7D35643878}" destId="{09F7CABA-A66D-4D10-9BCC-C75441E119C5}" srcOrd="0" destOrd="0" presId="urn:microsoft.com/office/officeart/2005/8/layout/process5"/>
    <dgm:cxn modelId="{14157221-5B78-4472-B038-8F8F946461A9}" type="presOf" srcId="{28904A0C-960B-4585-93B1-FA7D35643878}" destId="{895F1BDF-F2BF-4F46-BBCA-C94BB7775036}" srcOrd="1" destOrd="0" presId="urn:microsoft.com/office/officeart/2005/8/layout/process5"/>
    <dgm:cxn modelId="{89B5DB35-4C11-4676-BECE-2F83A3593F63}" srcId="{A342008A-E963-4138-8A79-46D3CED687BA}" destId="{D06A6F60-DBC3-4C02-BA1D-CCF251BC4A78}" srcOrd="0" destOrd="0" parTransId="{F64441E7-963D-4005-BB97-61C5F2F91232}" sibTransId="{A3477862-6ADD-44E8-AB91-8AE763370AC1}"/>
    <dgm:cxn modelId="{14B48E5A-6912-47BB-A514-D8F64AE91198}" type="presOf" srcId="{7BF8246B-D25D-4360-942D-7D92FE393683}" destId="{41FBA1D8-0826-49D7-89E2-A5BC96077885}" srcOrd="0" destOrd="0" presId="urn:microsoft.com/office/officeart/2005/8/layout/process5"/>
    <dgm:cxn modelId="{748AA25F-73D4-4957-BD53-272387CE364C}" srcId="{A342008A-E963-4138-8A79-46D3CED687BA}" destId="{BDF27A84-319D-4CFC-A0B5-AA3D2F84200C}" srcOrd="5" destOrd="0" parTransId="{2BF653B1-ECC2-4DDE-AF41-0AB85E28F976}" sibTransId="{6F49A6CE-21EC-45EB-A102-92AB6AA16EA2}"/>
    <dgm:cxn modelId="{063D08E9-3CE3-4340-A5D7-905C8B1F4320}" type="presOf" srcId="{A3477862-6ADD-44E8-AB91-8AE763370AC1}" destId="{7D5C0694-3923-45E1-B9AC-9C09BD91981B}" srcOrd="0" destOrd="0" presId="urn:microsoft.com/office/officeart/2005/8/layout/process5"/>
    <dgm:cxn modelId="{7FE6A484-CAED-4D0D-A76A-F10749195546}" type="presOf" srcId="{A3477862-6ADD-44E8-AB91-8AE763370AC1}" destId="{A60D968C-0336-4179-A53A-845BFA2BDA7F}" srcOrd="1" destOrd="0" presId="urn:microsoft.com/office/officeart/2005/8/layout/process5"/>
    <dgm:cxn modelId="{1044A046-A78C-43AA-B5D3-3B0A7822A3AA}" srcId="{A342008A-E963-4138-8A79-46D3CED687BA}" destId="{7E6145B2-18C3-4C8F-8682-BA51D329D9A4}" srcOrd="4" destOrd="0" parTransId="{66BC9AFF-4474-4BE7-8606-A97FBDA536D6}" sibTransId="{28904A0C-960B-4585-93B1-FA7D35643878}"/>
    <dgm:cxn modelId="{F8232427-5710-4228-AE35-18176D4EB97C}" type="presOf" srcId="{6109DE47-351E-4FDF-A541-6C9BAF793B91}" destId="{3B15D285-D452-49A8-9BA2-C18BE9FFCDC2}" srcOrd="0" destOrd="0" presId="urn:microsoft.com/office/officeart/2005/8/layout/process5"/>
    <dgm:cxn modelId="{69BF851C-C057-4461-93A2-3F81D930B97E}" srcId="{A342008A-E963-4138-8A79-46D3CED687BA}" destId="{59830795-4A81-4C68-894F-07005F903DA7}" srcOrd="3" destOrd="0" parTransId="{A5C881B9-9F0C-4632-A0C2-6C3E5BC75091}" sibTransId="{7BF8246B-D25D-4360-942D-7D92FE393683}"/>
    <dgm:cxn modelId="{1DE715F6-3BB2-4373-B420-0D79145DE02E}" type="presParOf" srcId="{46713F55-25A4-4851-908A-645984F325C2}" destId="{030EE583-1010-4AE0-99CC-D9F330B97E89}" srcOrd="0" destOrd="0" presId="urn:microsoft.com/office/officeart/2005/8/layout/process5"/>
    <dgm:cxn modelId="{4E8F4019-912C-4A3C-AE24-CDC9928954FC}" type="presParOf" srcId="{46713F55-25A4-4851-908A-645984F325C2}" destId="{7D5C0694-3923-45E1-B9AC-9C09BD91981B}" srcOrd="1" destOrd="0" presId="urn:microsoft.com/office/officeart/2005/8/layout/process5"/>
    <dgm:cxn modelId="{8FD9FD02-52C0-46D6-9DCD-269CE3AC4C66}" type="presParOf" srcId="{7D5C0694-3923-45E1-B9AC-9C09BD91981B}" destId="{A60D968C-0336-4179-A53A-845BFA2BDA7F}" srcOrd="0" destOrd="0" presId="urn:microsoft.com/office/officeart/2005/8/layout/process5"/>
    <dgm:cxn modelId="{FD86F1FB-2B8C-4F81-A02F-3BA474058539}" type="presParOf" srcId="{46713F55-25A4-4851-908A-645984F325C2}" destId="{5DC52A15-5BD6-4A34-AA53-39598AEE7D43}" srcOrd="2" destOrd="0" presId="urn:microsoft.com/office/officeart/2005/8/layout/process5"/>
    <dgm:cxn modelId="{D79B351D-F21F-4B3B-B7E7-9B4F5D7AFDD1}" type="presParOf" srcId="{46713F55-25A4-4851-908A-645984F325C2}" destId="{A3223BCE-CF16-4F3E-8131-1A40349DB256}" srcOrd="3" destOrd="0" presId="urn:microsoft.com/office/officeart/2005/8/layout/process5"/>
    <dgm:cxn modelId="{434FBDD6-ED74-46CC-9BC6-D37A58D49FD3}" type="presParOf" srcId="{A3223BCE-CF16-4F3E-8131-1A40349DB256}" destId="{72BF5D7B-97E1-4276-93D2-AC2487885E2D}" srcOrd="0" destOrd="0" presId="urn:microsoft.com/office/officeart/2005/8/layout/process5"/>
    <dgm:cxn modelId="{6CA9FBD9-C6C8-4051-8A97-80B7B9D95073}" type="presParOf" srcId="{46713F55-25A4-4851-908A-645984F325C2}" destId="{3B15D285-D452-49A8-9BA2-C18BE9FFCDC2}" srcOrd="4" destOrd="0" presId="urn:microsoft.com/office/officeart/2005/8/layout/process5"/>
    <dgm:cxn modelId="{B9CE5CD5-C2EB-4084-8922-4576936DFC28}" type="presParOf" srcId="{46713F55-25A4-4851-908A-645984F325C2}" destId="{5922CB29-D486-4D38-A6C3-256BCC438381}" srcOrd="5" destOrd="0" presId="urn:microsoft.com/office/officeart/2005/8/layout/process5"/>
    <dgm:cxn modelId="{D58CB279-C000-429B-8225-CFDE98D44B06}" type="presParOf" srcId="{5922CB29-D486-4D38-A6C3-256BCC438381}" destId="{C09E725D-686B-4B85-9AED-015046802026}" srcOrd="0" destOrd="0" presId="urn:microsoft.com/office/officeart/2005/8/layout/process5"/>
    <dgm:cxn modelId="{4351E60F-015F-4AED-AD3E-E9EB9DE5C084}" type="presParOf" srcId="{46713F55-25A4-4851-908A-645984F325C2}" destId="{85A0F584-2332-4E76-8131-49626B6800C1}" srcOrd="6" destOrd="0" presId="urn:microsoft.com/office/officeart/2005/8/layout/process5"/>
    <dgm:cxn modelId="{F43D0B43-7845-4973-AE4F-B8625EC33E99}" type="presParOf" srcId="{46713F55-25A4-4851-908A-645984F325C2}" destId="{41FBA1D8-0826-49D7-89E2-A5BC96077885}" srcOrd="7" destOrd="0" presId="urn:microsoft.com/office/officeart/2005/8/layout/process5"/>
    <dgm:cxn modelId="{4D7AC2E9-E30F-4670-B4E3-9222170AEA94}" type="presParOf" srcId="{41FBA1D8-0826-49D7-89E2-A5BC96077885}" destId="{FAEB284D-8CBD-4941-AA00-EE50F2EBEE31}" srcOrd="0" destOrd="0" presId="urn:microsoft.com/office/officeart/2005/8/layout/process5"/>
    <dgm:cxn modelId="{BF54A2B8-4920-4043-84A0-C25630FE7AD2}" type="presParOf" srcId="{46713F55-25A4-4851-908A-645984F325C2}" destId="{D7555DC5-E8E2-4EEB-91C2-F22B0D3102CC}" srcOrd="8" destOrd="0" presId="urn:microsoft.com/office/officeart/2005/8/layout/process5"/>
    <dgm:cxn modelId="{710CF4B9-CD95-43BD-BC2D-C59E84E92924}" type="presParOf" srcId="{46713F55-25A4-4851-908A-645984F325C2}" destId="{09F7CABA-A66D-4D10-9BCC-C75441E119C5}" srcOrd="9" destOrd="0" presId="urn:microsoft.com/office/officeart/2005/8/layout/process5"/>
    <dgm:cxn modelId="{511A271B-1C4A-4639-AA7B-428ECFD456A5}" type="presParOf" srcId="{09F7CABA-A66D-4D10-9BCC-C75441E119C5}" destId="{895F1BDF-F2BF-4F46-BBCA-C94BB7775036}" srcOrd="0" destOrd="0" presId="urn:microsoft.com/office/officeart/2005/8/layout/process5"/>
    <dgm:cxn modelId="{085A8938-F464-41AA-8637-11C4A4078D66}" type="presParOf" srcId="{46713F55-25A4-4851-908A-645984F325C2}" destId="{653D0C7A-829F-4109-B977-B8EAA90779F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42008A-E963-4138-8A79-46D3CED687BA}" type="doc">
      <dgm:prSet loTypeId="urn:microsoft.com/office/officeart/2005/8/layout/process5" loCatId="process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06A6F60-DBC3-4C02-BA1D-CCF251BC4A78}">
      <dgm:prSet phldrT="[Текст]" custT="1"/>
      <dgm:spPr/>
      <dgm:t>
        <a:bodyPr/>
        <a:lstStyle/>
        <a:p>
          <a:r>
            <a:rPr lang="ru-RU" sz="1800" dirty="0" smtClean="0"/>
            <a:t>7. Внесение ПФЗ о ТР субъектом законодательной инициативы в ГД РФ</a:t>
          </a:r>
          <a:endParaRPr lang="ru-RU" sz="1800" dirty="0"/>
        </a:p>
      </dgm:t>
    </dgm:pt>
    <dgm:pt modelId="{F64441E7-963D-4005-BB97-61C5F2F91232}" type="parTrans" cxnId="{89B5DB35-4C11-4676-BECE-2F83A3593F63}">
      <dgm:prSet/>
      <dgm:spPr/>
      <dgm:t>
        <a:bodyPr/>
        <a:lstStyle/>
        <a:p>
          <a:endParaRPr lang="ru-RU"/>
        </a:p>
      </dgm:t>
    </dgm:pt>
    <dgm:pt modelId="{A3477862-6ADD-44E8-AB91-8AE763370AC1}" type="sibTrans" cxnId="{89B5DB35-4C11-4676-BECE-2F83A3593F63}">
      <dgm:prSet/>
      <dgm:spPr/>
      <dgm:t>
        <a:bodyPr/>
        <a:lstStyle/>
        <a:p>
          <a:endParaRPr lang="ru-RU"/>
        </a:p>
      </dgm:t>
    </dgm:pt>
    <dgm:pt modelId="{6109DE47-351E-4FDF-A541-6C9BAF793B91}">
      <dgm:prSet phldrT="[Текст]" custT="1"/>
      <dgm:spPr/>
      <dgm:t>
        <a:bodyPr/>
        <a:lstStyle/>
        <a:p>
          <a:r>
            <a:rPr lang="ru-RU" sz="1800" dirty="0" smtClean="0"/>
            <a:t>9. Направление отзыва правительством РФ в ГД РФ с учетом замечания ЭК по ТР</a:t>
          </a:r>
          <a:endParaRPr lang="ru-RU" sz="1800" dirty="0"/>
        </a:p>
      </dgm:t>
    </dgm:pt>
    <dgm:pt modelId="{DE48EE68-A2A7-4230-9FE3-990E85A98E23}" type="parTrans" cxnId="{D1FAC691-E64E-4003-98E2-A21BF3390841}">
      <dgm:prSet/>
      <dgm:spPr/>
      <dgm:t>
        <a:bodyPr/>
        <a:lstStyle/>
        <a:p>
          <a:endParaRPr lang="ru-RU"/>
        </a:p>
      </dgm:t>
    </dgm:pt>
    <dgm:pt modelId="{EF1E96CA-60CD-43C2-9BF0-68AF2286F530}" type="sibTrans" cxnId="{D1FAC691-E64E-4003-98E2-A21BF3390841}">
      <dgm:prSet/>
      <dgm:spPr/>
      <dgm:t>
        <a:bodyPr/>
        <a:lstStyle/>
        <a:p>
          <a:endParaRPr lang="ru-RU"/>
        </a:p>
      </dgm:t>
    </dgm:pt>
    <dgm:pt modelId="{7E6145B2-18C3-4C8F-8682-BA51D329D9A4}">
      <dgm:prSet phldrT="[Текст]" custT="1"/>
      <dgm:spPr/>
      <dgm:t>
        <a:bodyPr/>
        <a:lstStyle/>
        <a:p>
          <a:r>
            <a:rPr lang="ru-RU" sz="1800" dirty="0" smtClean="0"/>
            <a:t>11. Уведомление о принятии ПФЗ о ТР в первом чтении</a:t>
          </a:r>
          <a:endParaRPr lang="ru-RU" sz="1800" dirty="0"/>
        </a:p>
      </dgm:t>
    </dgm:pt>
    <dgm:pt modelId="{66BC9AFF-4474-4BE7-8606-A97FBDA536D6}" type="parTrans" cxnId="{1044A046-A78C-43AA-B5D3-3B0A7822A3AA}">
      <dgm:prSet/>
      <dgm:spPr/>
      <dgm:t>
        <a:bodyPr/>
        <a:lstStyle/>
        <a:p>
          <a:endParaRPr lang="ru-RU"/>
        </a:p>
      </dgm:t>
    </dgm:pt>
    <dgm:pt modelId="{28904A0C-960B-4585-93B1-FA7D35643878}" type="sibTrans" cxnId="{1044A046-A78C-43AA-B5D3-3B0A7822A3AA}">
      <dgm:prSet/>
      <dgm:spPr/>
      <dgm:t>
        <a:bodyPr/>
        <a:lstStyle/>
        <a:p>
          <a:endParaRPr lang="ru-RU"/>
        </a:p>
      </dgm:t>
    </dgm:pt>
    <dgm:pt modelId="{BDF27A84-319D-4CFC-A0B5-AA3D2F84200C}">
      <dgm:prSet phldrT="[Текст]" custT="1"/>
      <dgm:spPr/>
      <dgm:t>
        <a:bodyPr/>
        <a:lstStyle/>
        <a:p>
          <a:r>
            <a:rPr lang="ru-RU" sz="1800" dirty="0" smtClean="0"/>
            <a:t>12. Представление ГД РФ ПФЗ о ТР в правительство РФ перед вторым чтением</a:t>
          </a:r>
          <a:endParaRPr lang="ru-RU" sz="1800" dirty="0"/>
        </a:p>
      </dgm:t>
    </dgm:pt>
    <dgm:pt modelId="{2BF653B1-ECC2-4DDE-AF41-0AB85E28F976}" type="parTrans" cxnId="{748AA25F-73D4-4957-BD53-272387CE364C}">
      <dgm:prSet/>
      <dgm:spPr/>
      <dgm:t>
        <a:bodyPr/>
        <a:lstStyle/>
        <a:p>
          <a:endParaRPr lang="ru-RU"/>
        </a:p>
      </dgm:t>
    </dgm:pt>
    <dgm:pt modelId="{6F49A6CE-21EC-45EB-A102-92AB6AA16EA2}" type="sibTrans" cxnId="{748AA25F-73D4-4957-BD53-272387CE364C}">
      <dgm:prSet/>
      <dgm:spPr/>
      <dgm:t>
        <a:bodyPr/>
        <a:lstStyle/>
        <a:p>
          <a:endParaRPr lang="ru-RU"/>
        </a:p>
      </dgm:t>
    </dgm:pt>
    <dgm:pt modelId="{33A37001-CCCD-415E-89C3-67B6F46348F2}">
      <dgm:prSet custT="1"/>
      <dgm:spPr/>
      <dgm:t>
        <a:bodyPr/>
        <a:lstStyle/>
        <a:p>
          <a:r>
            <a:rPr lang="ru-RU" sz="1800" dirty="0" smtClean="0"/>
            <a:t>8. Представление ГД РФ ПФЗ о ТР в правительство РФ</a:t>
          </a:r>
          <a:endParaRPr lang="ru-RU" sz="1800" dirty="0"/>
        </a:p>
      </dgm:t>
    </dgm:pt>
    <dgm:pt modelId="{9A232994-D02A-449A-A4C8-4F8842E0F0A5}" type="parTrans" cxnId="{8DD13F2E-359D-4F12-B572-8A9D3A697AD8}">
      <dgm:prSet/>
      <dgm:spPr/>
      <dgm:t>
        <a:bodyPr/>
        <a:lstStyle/>
        <a:p>
          <a:endParaRPr lang="ru-RU"/>
        </a:p>
      </dgm:t>
    </dgm:pt>
    <dgm:pt modelId="{9AA93E7A-FC4E-4585-9C8D-2A4826AA2CB9}" type="sibTrans" cxnId="{8DD13F2E-359D-4F12-B572-8A9D3A697AD8}">
      <dgm:prSet/>
      <dgm:spPr/>
      <dgm:t>
        <a:bodyPr/>
        <a:lstStyle/>
        <a:p>
          <a:endParaRPr lang="ru-RU"/>
        </a:p>
      </dgm:t>
    </dgm:pt>
    <dgm:pt modelId="{59830795-4A81-4C68-894F-07005F903DA7}">
      <dgm:prSet phldrT="[Текст]" custT="1"/>
      <dgm:spPr/>
      <dgm:t>
        <a:bodyPr/>
        <a:lstStyle/>
        <a:p>
          <a:r>
            <a:rPr lang="ru-RU" sz="1800" dirty="0" smtClean="0"/>
            <a:t>10. Принятие ПФЗ о ТР в первом чтении</a:t>
          </a:r>
          <a:endParaRPr lang="ru-RU" sz="1800" dirty="0"/>
        </a:p>
      </dgm:t>
    </dgm:pt>
    <dgm:pt modelId="{7BF8246B-D25D-4360-942D-7D92FE393683}" type="sibTrans" cxnId="{69BF851C-C057-4461-93A2-3F81D930B97E}">
      <dgm:prSet/>
      <dgm:spPr/>
      <dgm:t>
        <a:bodyPr/>
        <a:lstStyle/>
        <a:p>
          <a:endParaRPr lang="ru-RU"/>
        </a:p>
      </dgm:t>
    </dgm:pt>
    <dgm:pt modelId="{A5C881B9-9F0C-4632-A0C2-6C3E5BC75091}" type="parTrans" cxnId="{69BF851C-C057-4461-93A2-3F81D930B97E}">
      <dgm:prSet/>
      <dgm:spPr/>
      <dgm:t>
        <a:bodyPr/>
        <a:lstStyle/>
        <a:p>
          <a:endParaRPr lang="ru-RU"/>
        </a:p>
      </dgm:t>
    </dgm:pt>
    <dgm:pt modelId="{51784375-20BD-48E8-B2F4-3E2CEAE32E24}">
      <dgm:prSet phldrT="[Текст]" custT="1"/>
      <dgm:spPr>
        <a:gradFill flip="none" rotWithShape="1">
          <a:gsLst>
            <a:gs pos="0">
              <a:schemeClr val="bg2">
                <a:lumMod val="1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5000"/>
                <a:satMod val="20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dirty="0" smtClean="0"/>
            <a:t>13. Направление отзыва  на ПФЗ о ТР правительством РФ  с учетом заключение ЭК по ТР</a:t>
          </a:r>
          <a:endParaRPr lang="ru-RU" sz="1800" dirty="0"/>
        </a:p>
      </dgm:t>
    </dgm:pt>
    <dgm:pt modelId="{4BE29591-5D6A-443E-B06A-24D40FC04B6B}" type="parTrans" cxnId="{751ED2AC-CF48-49A9-876C-D418A1DB8113}">
      <dgm:prSet/>
      <dgm:spPr/>
      <dgm:t>
        <a:bodyPr/>
        <a:lstStyle/>
        <a:p>
          <a:endParaRPr lang="ru-RU"/>
        </a:p>
      </dgm:t>
    </dgm:pt>
    <dgm:pt modelId="{D45841EB-25D8-418A-840D-AF42B11D2ABD}" type="sibTrans" cxnId="{751ED2AC-CF48-49A9-876C-D418A1DB8113}">
      <dgm:prSet/>
      <dgm:spPr/>
      <dgm:t>
        <a:bodyPr/>
        <a:lstStyle/>
        <a:p>
          <a:endParaRPr lang="ru-RU"/>
        </a:p>
      </dgm:t>
    </dgm:pt>
    <dgm:pt modelId="{46713F55-25A4-4851-908A-645984F325C2}" type="pres">
      <dgm:prSet presAssocID="{A342008A-E963-4138-8A79-46D3CED687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0EE583-1010-4AE0-99CC-D9F330B97E89}" type="pres">
      <dgm:prSet presAssocID="{D06A6F60-DBC3-4C02-BA1D-CCF251BC4A7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C0694-3923-45E1-B9AC-9C09BD91981B}" type="pres">
      <dgm:prSet presAssocID="{A3477862-6ADD-44E8-AB91-8AE763370AC1}" presName="sibTrans" presStyleLbl="sibTrans2D1" presStyleIdx="0" presStyleCnt="6"/>
      <dgm:spPr/>
      <dgm:t>
        <a:bodyPr/>
        <a:lstStyle/>
        <a:p>
          <a:endParaRPr lang="ru-RU"/>
        </a:p>
      </dgm:t>
    </dgm:pt>
    <dgm:pt modelId="{A60D968C-0336-4179-A53A-845BFA2BDA7F}" type="pres">
      <dgm:prSet presAssocID="{A3477862-6ADD-44E8-AB91-8AE763370AC1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DC52A15-5BD6-4A34-AA53-39598AEE7D43}" type="pres">
      <dgm:prSet presAssocID="{33A37001-CCCD-415E-89C3-67B6F46348F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23BCE-CF16-4F3E-8131-1A40349DB256}" type="pres">
      <dgm:prSet presAssocID="{9AA93E7A-FC4E-4585-9C8D-2A4826AA2CB9}" presName="sibTrans" presStyleLbl="sibTrans2D1" presStyleIdx="1" presStyleCnt="6" custAng="0" custLinFactNeighborX="-9930" custLinFactNeighborY="3311"/>
      <dgm:spPr/>
      <dgm:t>
        <a:bodyPr/>
        <a:lstStyle/>
        <a:p>
          <a:endParaRPr lang="ru-RU"/>
        </a:p>
      </dgm:t>
    </dgm:pt>
    <dgm:pt modelId="{72BF5D7B-97E1-4276-93D2-AC2487885E2D}" type="pres">
      <dgm:prSet presAssocID="{9AA93E7A-FC4E-4585-9C8D-2A4826AA2CB9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B15D285-D452-49A8-9BA2-C18BE9FFCDC2}" type="pres">
      <dgm:prSet presAssocID="{6109DE47-351E-4FDF-A541-6C9BAF793B91}" presName="node" presStyleLbl="node1" presStyleIdx="2" presStyleCnt="7" custScaleX="1202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2CB29-D486-4D38-A6C3-256BCC438381}" type="pres">
      <dgm:prSet presAssocID="{EF1E96CA-60CD-43C2-9BF0-68AF2286F530}" presName="sibTrans" presStyleLbl="sibTrans2D1" presStyleIdx="2" presStyleCnt="6"/>
      <dgm:spPr/>
      <dgm:t>
        <a:bodyPr/>
        <a:lstStyle/>
        <a:p>
          <a:endParaRPr lang="ru-RU"/>
        </a:p>
      </dgm:t>
    </dgm:pt>
    <dgm:pt modelId="{C09E725D-686B-4B85-9AED-015046802026}" type="pres">
      <dgm:prSet presAssocID="{EF1E96CA-60CD-43C2-9BF0-68AF2286F530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85A0F584-2332-4E76-8131-49626B6800C1}" type="pres">
      <dgm:prSet presAssocID="{59830795-4A81-4C68-894F-07005F903DA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BA1D8-0826-49D7-89E2-A5BC96077885}" type="pres">
      <dgm:prSet presAssocID="{7BF8246B-D25D-4360-942D-7D92FE393683}" presName="sibTrans" presStyleLbl="sibTrans2D1" presStyleIdx="3" presStyleCnt="6"/>
      <dgm:spPr/>
      <dgm:t>
        <a:bodyPr/>
        <a:lstStyle/>
        <a:p>
          <a:endParaRPr lang="ru-RU"/>
        </a:p>
      </dgm:t>
    </dgm:pt>
    <dgm:pt modelId="{FAEB284D-8CBD-4941-AA00-EE50F2EBEE31}" type="pres">
      <dgm:prSet presAssocID="{7BF8246B-D25D-4360-942D-7D92FE393683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D7555DC5-E8E2-4EEB-91C2-F22B0D3102CC}" type="pres">
      <dgm:prSet presAssocID="{7E6145B2-18C3-4C8F-8682-BA51D329D9A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7CABA-A66D-4D10-9BCC-C75441E119C5}" type="pres">
      <dgm:prSet presAssocID="{28904A0C-960B-4585-93B1-FA7D35643878}" presName="sibTrans" presStyleLbl="sibTrans2D1" presStyleIdx="4" presStyleCnt="6"/>
      <dgm:spPr/>
      <dgm:t>
        <a:bodyPr/>
        <a:lstStyle/>
        <a:p>
          <a:endParaRPr lang="ru-RU"/>
        </a:p>
      </dgm:t>
    </dgm:pt>
    <dgm:pt modelId="{895F1BDF-F2BF-4F46-BBCA-C94BB7775036}" type="pres">
      <dgm:prSet presAssocID="{28904A0C-960B-4585-93B1-FA7D35643878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653D0C7A-829F-4109-B977-B8EAA90779FD}" type="pres">
      <dgm:prSet presAssocID="{BDF27A84-319D-4CFC-A0B5-AA3D2F84200C}" presName="node" presStyleLbl="node1" presStyleIdx="5" presStyleCnt="7" custScaleX="128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DB627-86B0-464C-8281-0DA2947BA675}" type="pres">
      <dgm:prSet presAssocID="{6F49A6CE-21EC-45EB-A102-92AB6AA16EA2}" presName="sibTrans" presStyleLbl="sibTrans2D1" presStyleIdx="5" presStyleCnt="6"/>
      <dgm:spPr/>
      <dgm:t>
        <a:bodyPr/>
        <a:lstStyle/>
        <a:p>
          <a:endParaRPr lang="ru-RU"/>
        </a:p>
      </dgm:t>
    </dgm:pt>
    <dgm:pt modelId="{6A5E9683-15E7-4294-AB87-5508D86E7C89}" type="pres">
      <dgm:prSet presAssocID="{6F49A6CE-21EC-45EB-A102-92AB6AA16EA2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C9A00D11-7012-40ED-B697-DCA980139F8E}" type="pres">
      <dgm:prSet presAssocID="{51784375-20BD-48E8-B2F4-3E2CEAE32E24}" presName="node" presStyleLbl="node1" presStyleIdx="6" presStyleCnt="7" custScaleX="146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3E9C4E-FE70-4DFD-B31F-CF98B30D0C4E}" type="presOf" srcId="{7BF8246B-D25D-4360-942D-7D92FE393683}" destId="{41FBA1D8-0826-49D7-89E2-A5BC96077885}" srcOrd="0" destOrd="0" presId="urn:microsoft.com/office/officeart/2005/8/layout/process5"/>
    <dgm:cxn modelId="{DA86141F-22E3-41A3-AF7C-4B5EFEE2C796}" type="presOf" srcId="{28904A0C-960B-4585-93B1-FA7D35643878}" destId="{895F1BDF-F2BF-4F46-BBCA-C94BB7775036}" srcOrd="1" destOrd="0" presId="urn:microsoft.com/office/officeart/2005/8/layout/process5"/>
    <dgm:cxn modelId="{EE8C09DC-0EEC-4931-909B-F9A5153D8F4F}" type="presOf" srcId="{A3477862-6ADD-44E8-AB91-8AE763370AC1}" destId="{A60D968C-0336-4179-A53A-845BFA2BDA7F}" srcOrd="1" destOrd="0" presId="urn:microsoft.com/office/officeart/2005/8/layout/process5"/>
    <dgm:cxn modelId="{B44D69A2-0D79-4B8A-881B-5D6DD3574587}" type="presOf" srcId="{A3477862-6ADD-44E8-AB91-8AE763370AC1}" destId="{7D5C0694-3923-45E1-B9AC-9C09BD91981B}" srcOrd="0" destOrd="0" presId="urn:microsoft.com/office/officeart/2005/8/layout/process5"/>
    <dgm:cxn modelId="{AB69D4EC-38DB-4D7A-88CD-C674A3C67D28}" type="presOf" srcId="{D06A6F60-DBC3-4C02-BA1D-CCF251BC4A78}" destId="{030EE583-1010-4AE0-99CC-D9F330B97E89}" srcOrd="0" destOrd="0" presId="urn:microsoft.com/office/officeart/2005/8/layout/process5"/>
    <dgm:cxn modelId="{2E55FAE6-B371-438B-B537-20038F659B06}" type="presOf" srcId="{9AA93E7A-FC4E-4585-9C8D-2A4826AA2CB9}" destId="{72BF5D7B-97E1-4276-93D2-AC2487885E2D}" srcOrd="1" destOrd="0" presId="urn:microsoft.com/office/officeart/2005/8/layout/process5"/>
    <dgm:cxn modelId="{AA4704DC-AE82-478E-AB4D-924883591846}" type="presOf" srcId="{51784375-20BD-48E8-B2F4-3E2CEAE32E24}" destId="{C9A00D11-7012-40ED-B697-DCA980139F8E}" srcOrd="0" destOrd="0" presId="urn:microsoft.com/office/officeart/2005/8/layout/process5"/>
    <dgm:cxn modelId="{0668B815-3220-4FF0-ACA1-7D4A174E14A0}" type="presOf" srcId="{EF1E96CA-60CD-43C2-9BF0-68AF2286F530}" destId="{C09E725D-686B-4B85-9AED-015046802026}" srcOrd="1" destOrd="0" presId="urn:microsoft.com/office/officeart/2005/8/layout/process5"/>
    <dgm:cxn modelId="{E0090DF3-032B-4A5F-BF92-A99D5E1A7230}" type="presOf" srcId="{A342008A-E963-4138-8A79-46D3CED687BA}" destId="{46713F55-25A4-4851-908A-645984F325C2}" srcOrd="0" destOrd="0" presId="urn:microsoft.com/office/officeart/2005/8/layout/process5"/>
    <dgm:cxn modelId="{7421EBFA-AB96-45E3-87EB-60F43FA4B859}" type="presOf" srcId="{6F49A6CE-21EC-45EB-A102-92AB6AA16EA2}" destId="{6A5E9683-15E7-4294-AB87-5508D86E7C89}" srcOrd="1" destOrd="0" presId="urn:microsoft.com/office/officeart/2005/8/layout/process5"/>
    <dgm:cxn modelId="{57F21877-B74B-4A81-9194-8EC05A98D0D5}" type="presOf" srcId="{6F49A6CE-21EC-45EB-A102-92AB6AA16EA2}" destId="{A10DB627-86B0-464C-8281-0DA2947BA675}" srcOrd="0" destOrd="0" presId="urn:microsoft.com/office/officeart/2005/8/layout/process5"/>
    <dgm:cxn modelId="{D1FAC691-E64E-4003-98E2-A21BF3390841}" srcId="{A342008A-E963-4138-8A79-46D3CED687BA}" destId="{6109DE47-351E-4FDF-A541-6C9BAF793B91}" srcOrd="2" destOrd="0" parTransId="{DE48EE68-A2A7-4230-9FE3-990E85A98E23}" sibTransId="{EF1E96CA-60CD-43C2-9BF0-68AF2286F530}"/>
    <dgm:cxn modelId="{161C0B6F-CA9C-4210-B5DC-6B2356CB24D1}" type="presOf" srcId="{28904A0C-960B-4585-93B1-FA7D35643878}" destId="{09F7CABA-A66D-4D10-9BCC-C75441E119C5}" srcOrd="0" destOrd="0" presId="urn:microsoft.com/office/officeart/2005/8/layout/process5"/>
    <dgm:cxn modelId="{89B5DB35-4C11-4676-BECE-2F83A3593F63}" srcId="{A342008A-E963-4138-8A79-46D3CED687BA}" destId="{D06A6F60-DBC3-4C02-BA1D-CCF251BC4A78}" srcOrd="0" destOrd="0" parTransId="{F64441E7-963D-4005-BB97-61C5F2F91232}" sibTransId="{A3477862-6ADD-44E8-AB91-8AE763370AC1}"/>
    <dgm:cxn modelId="{FA83A885-B893-4DDD-AB5C-FCE2307218B5}" type="presOf" srcId="{9AA93E7A-FC4E-4585-9C8D-2A4826AA2CB9}" destId="{A3223BCE-CF16-4F3E-8131-1A40349DB256}" srcOrd="0" destOrd="0" presId="urn:microsoft.com/office/officeart/2005/8/layout/process5"/>
    <dgm:cxn modelId="{F818655E-F0C2-44B8-9670-B73D3C0AF14A}" type="presOf" srcId="{BDF27A84-319D-4CFC-A0B5-AA3D2F84200C}" destId="{653D0C7A-829F-4109-B977-B8EAA90779FD}" srcOrd="0" destOrd="0" presId="urn:microsoft.com/office/officeart/2005/8/layout/process5"/>
    <dgm:cxn modelId="{74B59583-1780-4745-A953-8AF4E29F8111}" type="presOf" srcId="{7E6145B2-18C3-4C8F-8682-BA51D329D9A4}" destId="{D7555DC5-E8E2-4EEB-91C2-F22B0D3102CC}" srcOrd="0" destOrd="0" presId="urn:microsoft.com/office/officeart/2005/8/layout/process5"/>
    <dgm:cxn modelId="{E17D75F2-BDB4-4DB6-B7F9-85C3B39B9FBD}" type="presOf" srcId="{7BF8246B-D25D-4360-942D-7D92FE393683}" destId="{FAEB284D-8CBD-4941-AA00-EE50F2EBEE31}" srcOrd="1" destOrd="0" presId="urn:microsoft.com/office/officeart/2005/8/layout/process5"/>
    <dgm:cxn modelId="{8DD13F2E-359D-4F12-B572-8A9D3A697AD8}" srcId="{A342008A-E963-4138-8A79-46D3CED687BA}" destId="{33A37001-CCCD-415E-89C3-67B6F46348F2}" srcOrd="1" destOrd="0" parTransId="{9A232994-D02A-449A-A4C8-4F8842E0F0A5}" sibTransId="{9AA93E7A-FC4E-4585-9C8D-2A4826AA2CB9}"/>
    <dgm:cxn modelId="{69BF851C-C057-4461-93A2-3F81D930B97E}" srcId="{A342008A-E963-4138-8A79-46D3CED687BA}" destId="{59830795-4A81-4C68-894F-07005F903DA7}" srcOrd="3" destOrd="0" parTransId="{A5C881B9-9F0C-4632-A0C2-6C3E5BC75091}" sibTransId="{7BF8246B-D25D-4360-942D-7D92FE393683}"/>
    <dgm:cxn modelId="{5107F7D1-5D06-46EC-AD67-E0CDA44FCF2D}" type="presOf" srcId="{33A37001-CCCD-415E-89C3-67B6F46348F2}" destId="{5DC52A15-5BD6-4A34-AA53-39598AEE7D43}" srcOrd="0" destOrd="0" presId="urn:microsoft.com/office/officeart/2005/8/layout/process5"/>
    <dgm:cxn modelId="{1F69E3D5-9F6B-4C4D-95EB-4CD4FD314906}" type="presOf" srcId="{6109DE47-351E-4FDF-A541-6C9BAF793B91}" destId="{3B15D285-D452-49A8-9BA2-C18BE9FFCDC2}" srcOrd="0" destOrd="0" presId="urn:microsoft.com/office/officeart/2005/8/layout/process5"/>
    <dgm:cxn modelId="{751ED2AC-CF48-49A9-876C-D418A1DB8113}" srcId="{A342008A-E963-4138-8A79-46D3CED687BA}" destId="{51784375-20BD-48E8-B2F4-3E2CEAE32E24}" srcOrd="6" destOrd="0" parTransId="{4BE29591-5D6A-443E-B06A-24D40FC04B6B}" sibTransId="{D45841EB-25D8-418A-840D-AF42B11D2ABD}"/>
    <dgm:cxn modelId="{1044A046-A78C-43AA-B5D3-3B0A7822A3AA}" srcId="{A342008A-E963-4138-8A79-46D3CED687BA}" destId="{7E6145B2-18C3-4C8F-8682-BA51D329D9A4}" srcOrd="4" destOrd="0" parTransId="{66BC9AFF-4474-4BE7-8606-A97FBDA536D6}" sibTransId="{28904A0C-960B-4585-93B1-FA7D35643878}"/>
    <dgm:cxn modelId="{748AA25F-73D4-4957-BD53-272387CE364C}" srcId="{A342008A-E963-4138-8A79-46D3CED687BA}" destId="{BDF27A84-319D-4CFC-A0B5-AA3D2F84200C}" srcOrd="5" destOrd="0" parTransId="{2BF653B1-ECC2-4DDE-AF41-0AB85E28F976}" sibTransId="{6F49A6CE-21EC-45EB-A102-92AB6AA16EA2}"/>
    <dgm:cxn modelId="{F0D9A0BA-793B-445D-81B4-6AB1B1E61244}" type="presOf" srcId="{59830795-4A81-4C68-894F-07005F903DA7}" destId="{85A0F584-2332-4E76-8131-49626B6800C1}" srcOrd="0" destOrd="0" presId="urn:microsoft.com/office/officeart/2005/8/layout/process5"/>
    <dgm:cxn modelId="{6D489C12-751D-4B43-8C52-BC42DE7B4656}" type="presOf" srcId="{EF1E96CA-60CD-43C2-9BF0-68AF2286F530}" destId="{5922CB29-D486-4D38-A6C3-256BCC438381}" srcOrd="0" destOrd="0" presId="urn:microsoft.com/office/officeart/2005/8/layout/process5"/>
    <dgm:cxn modelId="{3755AD00-6ED0-465E-9905-78350724D784}" type="presParOf" srcId="{46713F55-25A4-4851-908A-645984F325C2}" destId="{030EE583-1010-4AE0-99CC-D9F330B97E89}" srcOrd="0" destOrd="0" presId="urn:microsoft.com/office/officeart/2005/8/layout/process5"/>
    <dgm:cxn modelId="{21862FD9-A578-4449-BCA9-C2D2636D5FDC}" type="presParOf" srcId="{46713F55-25A4-4851-908A-645984F325C2}" destId="{7D5C0694-3923-45E1-B9AC-9C09BD91981B}" srcOrd="1" destOrd="0" presId="urn:microsoft.com/office/officeart/2005/8/layout/process5"/>
    <dgm:cxn modelId="{499F2E28-6207-4BD8-9F31-1FBF9CE7AF26}" type="presParOf" srcId="{7D5C0694-3923-45E1-B9AC-9C09BD91981B}" destId="{A60D968C-0336-4179-A53A-845BFA2BDA7F}" srcOrd="0" destOrd="0" presId="urn:microsoft.com/office/officeart/2005/8/layout/process5"/>
    <dgm:cxn modelId="{716CA31F-01F2-405B-BB2B-6AA05EBD6D90}" type="presParOf" srcId="{46713F55-25A4-4851-908A-645984F325C2}" destId="{5DC52A15-5BD6-4A34-AA53-39598AEE7D43}" srcOrd="2" destOrd="0" presId="urn:microsoft.com/office/officeart/2005/8/layout/process5"/>
    <dgm:cxn modelId="{1068B227-5A8F-4A53-A492-A87AF99CBD6F}" type="presParOf" srcId="{46713F55-25A4-4851-908A-645984F325C2}" destId="{A3223BCE-CF16-4F3E-8131-1A40349DB256}" srcOrd="3" destOrd="0" presId="urn:microsoft.com/office/officeart/2005/8/layout/process5"/>
    <dgm:cxn modelId="{D7F12AA5-6C18-4EC1-AB0D-630D187A4363}" type="presParOf" srcId="{A3223BCE-CF16-4F3E-8131-1A40349DB256}" destId="{72BF5D7B-97E1-4276-93D2-AC2487885E2D}" srcOrd="0" destOrd="0" presId="urn:microsoft.com/office/officeart/2005/8/layout/process5"/>
    <dgm:cxn modelId="{917DE53D-5BD5-424B-8E3C-D5AA8BF933A2}" type="presParOf" srcId="{46713F55-25A4-4851-908A-645984F325C2}" destId="{3B15D285-D452-49A8-9BA2-C18BE9FFCDC2}" srcOrd="4" destOrd="0" presId="urn:microsoft.com/office/officeart/2005/8/layout/process5"/>
    <dgm:cxn modelId="{C45EB8A6-94C8-47D2-8445-9252336828C2}" type="presParOf" srcId="{46713F55-25A4-4851-908A-645984F325C2}" destId="{5922CB29-D486-4D38-A6C3-256BCC438381}" srcOrd="5" destOrd="0" presId="urn:microsoft.com/office/officeart/2005/8/layout/process5"/>
    <dgm:cxn modelId="{70E5020D-C255-40C0-BEDB-E0513CA59993}" type="presParOf" srcId="{5922CB29-D486-4D38-A6C3-256BCC438381}" destId="{C09E725D-686B-4B85-9AED-015046802026}" srcOrd="0" destOrd="0" presId="urn:microsoft.com/office/officeart/2005/8/layout/process5"/>
    <dgm:cxn modelId="{115BBD6F-FF70-46A5-B682-3D0AA5649402}" type="presParOf" srcId="{46713F55-25A4-4851-908A-645984F325C2}" destId="{85A0F584-2332-4E76-8131-49626B6800C1}" srcOrd="6" destOrd="0" presId="urn:microsoft.com/office/officeart/2005/8/layout/process5"/>
    <dgm:cxn modelId="{BD42D400-DA54-48F7-8787-A3905D6858AE}" type="presParOf" srcId="{46713F55-25A4-4851-908A-645984F325C2}" destId="{41FBA1D8-0826-49D7-89E2-A5BC96077885}" srcOrd="7" destOrd="0" presId="urn:microsoft.com/office/officeart/2005/8/layout/process5"/>
    <dgm:cxn modelId="{90636AD4-8B91-448F-A908-4D6B6CAAAB8C}" type="presParOf" srcId="{41FBA1D8-0826-49D7-89E2-A5BC96077885}" destId="{FAEB284D-8CBD-4941-AA00-EE50F2EBEE31}" srcOrd="0" destOrd="0" presId="urn:microsoft.com/office/officeart/2005/8/layout/process5"/>
    <dgm:cxn modelId="{D4C3FF29-6DCA-4DF3-8772-FEB893DC1DD3}" type="presParOf" srcId="{46713F55-25A4-4851-908A-645984F325C2}" destId="{D7555DC5-E8E2-4EEB-91C2-F22B0D3102CC}" srcOrd="8" destOrd="0" presId="urn:microsoft.com/office/officeart/2005/8/layout/process5"/>
    <dgm:cxn modelId="{80E31915-0980-4EE7-960A-9AE55C36F95B}" type="presParOf" srcId="{46713F55-25A4-4851-908A-645984F325C2}" destId="{09F7CABA-A66D-4D10-9BCC-C75441E119C5}" srcOrd="9" destOrd="0" presId="urn:microsoft.com/office/officeart/2005/8/layout/process5"/>
    <dgm:cxn modelId="{806B9C0B-88DD-4D7C-BE2A-64F1726A78DC}" type="presParOf" srcId="{09F7CABA-A66D-4D10-9BCC-C75441E119C5}" destId="{895F1BDF-F2BF-4F46-BBCA-C94BB7775036}" srcOrd="0" destOrd="0" presId="urn:microsoft.com/office/officeart/2005/8/layout/process5"/>
    <dgm:cxn modelId="{8689B6C4-86C6-4994-AE30-90E6B52E92CC}" type="presParOf" srcId="{46713F55-25A4-4851-908A-645984F325C2}" destId="{653D0C7A-829F-4109-B977-B8EAA90779FD}" srcOrd="10" destOrd="0" presId="urn:microsoft.com/office/officeart/2005/8/layout/process5"/>
    <dgm:cxn modelId="{72688000-54AE-4084-A008-337591BBCFD4}" type="presParOf" srcId="{46713F55-25A4-4851-908A-645984F325C2}" destId="{A10DB627-86B0-464C-8281-0DA2947BA675}" srcOrd="11" destOrd="0" presId="urn:microsoft.com/office/officeart/2005/8/layout/process5"/>
    <dgm:cxn modelId="{EDD8C82B-90E9-40C6-81B9-67167FB1A426}" type="presParOf" srcId="{A10DB627-86B0-464C-8281-0DA2947BA675}" destId="{6A5E9683-15E7-4294-AB87-5508D86E7C89}" srcOrd="0" destOrd="0" presId="urn:microsoft.com/office/officeart/2005/8/layout/process5"/>
    <dgm:cxn modelId="{315B5956-B2A1-40DC-B0EC-4B21E4C345A7}" type="presParOf" srcId="{46713F55-25A4-4851-908A-645984F325C2}" destId="{C9A00D11-7012-40ED-B697-DCA980139F8E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AF1822-D2F1-4C7E-868F-1915F2316775}" type="doc">
      <dgm:prSet loTypeId="urn:microsoft.com/office/officeart/2005/8/layout/pyramid2" loCatId="pyramid" qsTypeId="urn:microsoft.com/office/officeart/2005/8/quickstyle/simple5" qsCatId="simple" csTypeId="urn:microsoft.com/office/officeart/2005/8/colors/accent1_4" csCatId="accent1" phldr="1"/>
      <dgm:spPr/>
    </dgm:pt>
    <dgm:pt modelId="{5C377903-5538-41F6-8252-184C6104545C}">
      <dgm:prSet phldrT="[Текст]" custT="1"/>
      <dgm:spPr/>
      <dgm:t>
        <a:bodyPr/>
        <a:lstStyle/>
        <a:p>
          <a:r>
            <a:rPr lang="ru-RU" sz="2400" dirty="0" smtClean="0"/>
            <a:t>Конституция РФ (статья 71р)</a:t>
          </a:r>
          <a:endParaRPr lang="ru-RU" sz="2400" dirty="0"/>
        </a:p>
      </dgm:t>
    </dgm:pt>
    <dgm:pt modelId="{D6D5E015-F036-4ACD-A745-B28CEC529649}" type="parTrans" cxnId="{C4F46EDB-3AC0-4A90-AC59-1F5F715FF678}">
      <dgm:prSet/>
      <dgm:spPr/>
      <dgm:t>
        <a:bodyPr/>
        <a:lstStyle/>
        <a:p>
          <a:endParaRPr lang="ru-RU"/>
        </a:p>
      </dgm:t>
    </dgm:pt>
    <dgm:pt modelId="{74B99EC4-91EE-41FB-A239-60E4BBC3BD92}" type="sibTrans" cxnId="{C4F46EDB-3AC0-4A90-AC59-1F5F715FF678}">
      <dgm:prSet/>
      <dgm:spPr/>
      <dgm:t>
        <a:bodyPr/>
        <a:lstStyle/>
        <a:p>
          <a:endParaRPr lang="ru-RU"/>
        </a:p>
      </dgm:t>
    </dgm:pt>
    <dgm:pt modelId="{38033BDB-56F4-4BB6-8745-A4AFAD047558}">
      <dgm:prSet phldrT="[Текст]" custT="1"/>
      <dgm:spPr/>
      <dgm:t>
        <a:bodyPr/>
        <a:lstStyle/>
        <a:p>
          <a:r>
            <a:rPr lang="ru-RU" sz="2400" dirty="0" smtClean="0"/>
            <a:t>ФЗ № 184  «О техническом регулировании»</a:t>
          </a:r>
          <a:endParaRPr lang="ru-RU" sz="2400" dirty="0"/>
        </a:p>
      </dgm:t>
    </dgm:pt>
    <dgm:pt modelId="{60F7CD99-3E20-4AFE-8BAD-C1B682FA1A92}" type="parTrans" cxnId="{BAD450CA-731E-4301-94CE-32D224CAEF39}">
      <dgm:prSet/>
      <dgm:spPr/>
      <dgm:t>
        <a:bodyPr/>
        <a:lstStyle/>
        <a:p>
          <a:endParaRPr lang="ru-RU"/>
        </a:p>
      </dgm:t>
    </dgm:pt>
    <dgm:pt modelId="{D6DE6E6C-0F4E-4D46-87C4-94BAB44F2A23}" type="sibTrans" cxnId="{BAD450CA-731E-4301-94CE-32D224CAEF39}">
      <dgm:prSet/>
      <dgm:spPr/>
      <dgm:t>
        <a:bodyPr/>
        <a:lstStyle/>
        <a:p>
          <a:endParaRPr lang="ru-RU"/>
        </a:p>
      </dgm:t>
    </dgm:pt>
    <dgm:pt modelId="{9E85EC8E-B2A0-460C-95BE-E8948CCF9114}">
      <dgm:prSet phldrT="[Текст]" custT="1"/>
      <dgm:spPr/>
      <dgm:t>
        <a:bodyPr/>
        <a:lstStyle/>
        <a:p>
          <a:r>
            <a:rPr lang="ru-RU" sz="2400" dirty="0" smtClean="0"/>
            <a:t>Нормативные правовые акты Правительства РФ по вопросам стандартизации</a:t>
          </a:r>
          <a:endParaRPr lang="ru-RU" sz="2400" dirty="0"/>
        </a:p>
      </dgm:t>
    </dgm:pt>
    <dgm:pt modelId="{B6859470-CD3E-4E81-9662-B9C7F15D3406}" type="parTrans" cxnId="{A31B76DE-D0AD-4435-A8B7-FFE531B1DF37}">
      <dgm:prSet/>
      <dgm:spPr/>
      <dgm:t>
        <a:bodyPr/>
        <a:lstStyle/>
        <a:p>
          <a:endParaRPr lang="ru-RU"/>
        </a:p>
      </dgm:t>
    </dgm:pt>
    <dgm:pt modelId="{6AB00702-48DB-41C6-B237-EFB3F06512B3}" type="sibTrans" cxnId="{A31B76DE-D0AD-4435-A8B7-FFE531B1DF37}">
      <dgm:prSet/>
      <dgm:spPr/>
      <dgm:t>
        <a:bodyPr/>
        <a:lstStyle/>
        <a:p>
          <a:endParaRPr lang="ru-RU"/>
        </a:p>
      </dgm:t>
    </dgm:pt>
    <dgm:pt modelId="{41D56593-6462-4A36-83C0-1434D9FCF9CA}">
      <dgm:prSet custT="1"/>
      <dgm:spPr/>
      <dgm:t>
        <a:bodyPr/>
        <a:lstStyle/>
        <a:p>
          <a:r>
            <a:rPr lang="ru-RU" sz="2400" dirty="0" smtClean="0"/>
            <a:t>Основополагающие стандарты ГСС</a:t>
          </a:r>
          <a:endParaRPr lang="ru-RU" sz="2400" dirty="0"/>
        </a:p>
      </dgm:t>
    </dgm:pt>
    <dgm:pt modelId="{F746EFEA-4FC1-4533-9B70-C790AB6083B2}" type="parTrans" cxnId="{889E0BEC-6A53-45FF-98A1-8A253714B477}">
      <dgm:prSet/>
      <dgm:spPr/>
      <dgm:t>
        <a:bodyPr/>
        <a:lstStyle/>
        <a:p>
          <a:endParaRPr lang="ru-RU"/>
        </a:p>
      </dgm:t>
    </dgm:pt>
    <dgm:pt modelId="{1DD7169F-5821-4195-99B7-D542E908D8D1}" type="sibTrans" cxnId="{889E0BEC-6A53-45FF-98A1-8A253714B477}">
      <dgm:prSet/>
      <dgm:spPr/>
      <dgm:t>
        <a:bodyPr/>
        <a:lstStyle/>
        <a:p>
          <a:endParaRPr lang="ru-RU"/>
        </a:p>
      </dgm:t>
    </dgm:pt>
    <dgm:pt modelId="{9AA9107E-7DF2-4D03-9ED4-7E91FC0FB4BF}" type="pres">
      <dgm:prSet presAssocID="{49AF1822-D2F1-4C7E-868F-1915F2316775}" presName="compositeShape" presStyleCnt="0">
        <dgm:presLayoutVars>
          <dgm:dir/>
          <dgm:resizeHandles/>
        </dgm:presLayoutVars>
      </dgm:prSet>
      <dgm:spPr/>
    </dgm:pt>
    <dgm:pt modelId="{740AA503-DEF9-40AA-B0D0-F4E114909E25}" type="pres">
      <dgm:prSet presAssocID="{49AF1822-D2F1-4C7E-868F-1915F2316775}" presName="pyramid" presStyleLbl="node1" presStyleIdx="0" presStyleCnt="1"/>
      <dgm:spPr/>
    </dgm:pt>
    <dgm:pt modelId="{554BCE76-F8AE-4294-837A-D3F759A93400}" type="pres">
      <dgm:prSet presAssocID="{49AF1822-D2F1-4C7E-868F-1915F2316775}" presName="theList" presStyleCnt="0"/>
      <dgm:spPr/>
    </dgm:pt>
    <dgm:pt modelId="{63E29F2A-0846-4568-A18D-63137C5C3FF6}" type="pres">
      <dgm:prSet presAssocID="{5C377903-5538-41F6-8252-184C6104545C}" presName="aNode" presStyleLbl="fgAcc1" presStyleIdx="0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7A75F3-44DF-45EC-8993-EA05206E9217}" type="pres">
      <dgm:prSet presAssocID="{5C377903-5538-41F6-8252-184C6104545C}" presName="aSpace" presStyleCnt="0"/>
      <dgm:spPr/>
    </dgm:pt>
    <dgm:pt modelId="{1AF4B731-95E2-44BD-A2D0-E6894254BE2D}" type="pres">
      <dgm:prSet presAssocID="{38033BDB-56F4-4BB6-8745-A4AFAD047558}" presName="aNode" presStyleLbl="fgAcc1" presStyleIdx="1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34568-35F6-4242-AC33-4DCEB4A2D3BE}" type="pres">
      <dgm:prSet presAssocID="{38033BDB-56F4-4BB6-8745-A4AFAD047558}" presName="aSpace" presStyleCnt="0"/>
      <dgm:spPr/>
    </dgm:pt>
    <dgm:pt modelId="{396080BB-3023-4FB4-B151-31511A503C98}" type="pres">
      <dgm:prSet presAssocID="{9E85EC8E-B2A0-460C-95BE-E8948CCF9114}" presName="aNode" presStyleLbl="fgAcc1" presStyleIdx="2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94AC1-8546-48AA-9CFF-8A76E181D535}" type="pres">
      <dgm:prSet presAssocID="{9E85EC8E-B2A0-460C-95BE-E8948CCF9114}" presName="aSpace" presStyleCnt="0"/>
      <dgm:spPr/>
    </dgm:pt>
    <dgm:pt modelId="{50F7F883-0CDA-4158-841F-673707EFEE8E}" type="pres">
      <dgm:prSet presAssocID="{41D56593-6462-4A36-83C0-1434D9FCF9CA}" presName="aNode" presStyleLbl="fgAcc1" presStyleIdx="3" presStyleCnt="4" custScaleX="244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1A1B6-8BEE-4E44-88EF-3149B5DC37B7}" type="pres">
      <dgm:prSet presAssocID="{41D56593-6462-4A36-83C0-1434D9FCF9CA}" presName="aSpace" presStyleCnt="0"/>
      <dgm:spPr/>
    </dgm:pt>
  </dgm:ptLst>
  <dgm:cxnLst>
    <dgm:cxn modelId="{889E0BEC-6A53-45FF-98A1-8A253714B477}" srcId="{49AF1822-D2F1-4C7E-868F-1915F2316775}" destId="{41D56593-6462-4A36-83C0-1434D9FCF9CA}" srcOrd="3" destOrd="0" parTransId="{F746EFEA-4FC1-4533-9B70-C790AB6083B2}" sibTransId="{1DD7169F-5821-4195-99B7-D542E908D8D1}"/>
    <dgm:cxn modelId="{C4F46EDB-3AC0-4A90-AC59-1F5F715FF678}" srcId="{49AF1822-D2F1-4C7E-868F-1915F2316775}" destId="{5C377903-5538-41F6-8252-184C6104545C}" srcOrd="0" destOrd="0" parTransId="{D6D5E015-F036-4ACD-A745-B28CEC529649}" sibTransId="{74B99EC4-91EE-41FB-A239-60E4BBC3BD92}"/>
    <dgm:cxn modelId="{07531D89-997F-4806-BCC5-031AF421E2DD}" type="presOf" srcId="{41D56593-6462-4A36-83C0-1434D9FCF9CA}" destId="{50F7F883-0CDA-4158-841F-673707EFEE8E}" srcOrd="0" destOrd="0" presId="urn:microsoft.com/office/officeart/2005/8/layout/pyramid2"/>
    <dgm:cxn modelId="{BAD450CA-731E-4301-94CE-32D224CAEF39}" srcId="{49AF1822-D2F1-4C7E-868F-1915F2316775}" destId="{38033BDB-56F4-4BB6-8745-A4AFAD047558}" srcOrd="1" destOrd="0" parTransId="{60F7CD99-3E20-4AFE-8BAD-C1B682FA1A92}" sibTransId="{D6DE6E6C-0F4E-4D46-87C4-94BAB44F2A23}"/>
    <dgm:cxn modelId="{0F57C563-2525-4B23-8457-F0FD3BD30635}" type="presOf" srcId="{9E85EC8E-B2A0-460C-95BE-E8948CCF9114}" destId="{396080BB-3023-4FB4-B151-31511A503C98}" srcOrd="0" destOrd="0" presId="urn:microsoft.com/office/officeart/2005/8/layout/pyramid2"/>
    <dgm:cxn modelId="{166F30ED-4392-4D42-94FA-9D75B2650FF0}" type="presOf" srcId="{38033BDB-56F4-4BB6-8745-A4AFAD047558}" destId="{1AF4B731-95E2-44BD-A2D0-E6894254BE2D}" srcOrd="0" destOrd="0" presId="urn:microsoft.com/office/officeart/2005/8/layout/pyramid2"/>
    <dgm:cxn modelId="{EF166FA5-82DE-4DB8-9D48-0A9B81DD500B}" type="presOf" srcId="{49AF1822-D2F1-4C7E-868F-1915F2316775}" destId="{9AA9107E-7DF2-4D03-9ED4-7E91FC0FB4BF}" srcOrd="0" destOrd="0" presId="urn:microsoft.com/office/officeart/2005/8/layout/pyramid2"/>
    <dgm:cxn modelId="{6AE75A4C-8ACF-4DF2-8DF2-7FF0642B8844}" type="presOf" srcId="{5C377903-5538-41F6-8252-184C6104545C}" destId="{63E29F2A-0846-4568-A18D-63137C5C3FF6}" srcOrd="0" destOrd="0" presId="urn:microsoft.com/office/officeart/2005/8/layout/pyramid2"/>
    <dgm:cxn modelId="{A31B76DE-D0AD-4435-A8B7-FFE531B1DF37}" srcId="{49AF1822-D2F1-4C7E-868F-1915F2316775}" destId="{9E85EC8E-B2A0-460C-95BE-E8948CCF9114}" srcOrd="2" destOrd="0" parTransId="{B6859470-CD3E-4E81-9662-B9C7F15D3406}" sibTransId="{6AB00702-48DB-41C6-B237-EFB3F06512B3}"/>
    <dgm:cxn modelId="{826AA3ED-2A7C-4366-95EC-D2E7DE1F28BC}" type="presParOf" srcId="{9AA9107E-7DF2-4D03-9ED4-7E91FC0FB4BF}" destId="{740AA503-DEF9-40AA-B0D0-F4E114909E25}" srcOrd="0" destOrd="0" presId="urn:microsoft.com/office/officeart/2005/8/layout/pyramid2"/>
    <dgm:cxn modelId="{D4873324-B2D1-4768-9D2D-DAECD2884C2A}" type="presParOf" srcId="{9AA9107E-7DF2-4D03-9ED4-7E91FC0FB4BF}" destId="{554BCE76-F8AE-4294-837A-D3F759A93400}" srcOrd="1" destOrd="0" presId="urn:microsoft.com/office/officeart/2005/8/layout/pyramid2"/>
    <dgm:cxn modelId="{8DD0B185-513E-46B6-AE41-F5171055DD43}" type="presParOf" srcId="{554BCE76-F8AE-4294-837A-D3F759A93400}" destId="{63E29F2A-0846-4568-A18D-63137C5C3FF6}" srcOrd="0" destOrd="0" presId="urn:microsoft.com/office/officeart/2005/8/layout/pyramid2"/>
    <dgm:cxn modelId="{C99F0966-9D44-4228-89DD-9096A5D24221}" type="presParOf" srcId="{554BCE76-F8AE-4294-837A-D3F759A93400}" destId="{AB7A75F3-44DF-45EC-8993-EA05206E9217}" srcOrd="1" destOrd="0" presId="urn:microsoft.com/office/officeart/2005/8/layout/pyramid2"/>
    <dgm:cxn modelId="{79BA6E17-E23D-4534-AE43-E3CC0B61D0EC}" type="presParOf" srcId="{554BCE76-F8AE-4294-837A-D3F759A93400}" destId="{1AF4B731-95E2-44BD-A2D0-E6894254BE2D}" srcOrd="2" destOrd="0" presId="urn:microsoft.com/office/officeart/2005/8/layout/pyramid2"/>
    <dgm:cxn modelId="{4A2F203A-9030-4C8E-AF07-74678DCC69C5}" type="presParOf" srcId="{554BCE76-F8AE-4294-837A-D3F759A93400}" destId="{F2234568-35F6-4242-AC33-4DCEB4A2D3BE}" srcOrd="3" destOrd="0" presId="urn:microsoft.com/office/officeart/2005/8/layout/pyramid2"/>
    <dgm:cxn modelId="{5D750F57-EE81-486F-8C6D-8EE3D609E0CE}" type="presParOf" srcId="{554BCE76-F8AE-4294-837A-D3F759A93400}" destId="{396080BB-3023-4FB4-B151-31511A503C98}" srcOrd="4" destOrd="0" presId="urn:microsoft.com/office/officeart/2005/8/layout/pyramid2"/>
    <dgm:cxn modelId="{1AECC906-9127-4811-A2DD-2BB5D6D95AC8}" type="presParOf" srcId="{554BCE76-F8AE-4294-837A-D3F759A93400}" destId="{29194AC1-8546-48AA-9CFF-8A76E181D535}" srcOrd="5" destOrd="0" presId="urn:microsoft.com/office/officeart/2005/8/layout/pyramid2"/>
    <dgm:cxn modelId="{ED895B5B-D27C-4609-96B6-A24E637889E8}" type="presParOf" srcId="{554BCE76-F8AE-4294-837A-D3F759A93400}" destId="{50F7F883-0CDA-4158-841F-673707EFEE8E}" srcOrd="6" destOrd="0" presId="urn:microsoft.com/office/officeart/2005/8/layout/pyramid2"/>
    <dgm:cxn modelId="{6E640955-E66B-4913-B98F-962B81B9B430}" type="presParOf" srcId="{554BCE76-F8AE-4294-837A-D3F759A93400}" destId="{5EF1A1B6-8BEE-4E44-88EF-3149B5DC37B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8F28A2-8DF3-4932-8BD5-76741545DF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21FC7E-C918-41FC-846F-17657BF2BBAB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Действующий фонд НД (ГОСТ, </a:t>
          </a:r>
          <a:r>
            <a:rPr lang="ru-RU" dirty="0" err="1" smtClean="0"/>
            <a:t>СНиП</a:t>
          </a:r>
          <a:r>
            <a:rPr lang="ru-RU" dirty="0" smtClean="0"/>
            <a:t>, </a:t>
          </a:r>
          <a:r>
            <a:rPr lang="ru-RU" dirty="0" err="1" smtClean="0"/>
            <a:t>СанПиН</a:t>
          </a:r>
          <a:r>
            <a:rPr lang="ru-RU" dirty="0" smtClean="0"/>
            <a:t>, СТП, ТУ)</a:t>
          </a:r>
          <a:endParaRPr lang="ru-RU" dirty="0"/>
        </a:p>
      </dgm:t>
    </dgm:pt>
    <dgm:pt modelId="{E8D1505A-9C25-4E37-80CE-DDFB2630DC5C}" type="parTrans" cxnId="{48C233B4-A856-498F-A71F-FF3C276802AD}">
      <dgm:prSet/>
      <dgm:spPr/>
      <dgm:t>
        <a:bodyPr/>
        <a:lstStyle/>
        <a:p>
          <a:endParaRPr lang="ru-RU"/>
        </a:p>
      </dgm:t>
    </dgm:pt>
    <dgm:pt modelId="{C487A00E-3E3F-4324-95FA-52BFD877BC71}" type="sibTrans" cxnId="{48C233B4-A856-498F-A71F-FF3C276802AD}">
      <dgm:prSet/>
      <dgm:spPr/>
      <dgm:t>
        <a:bodyPr/>
        <a:lstStyle/>
        <a:p>
          <a:endParaRPr lang="ru-RU"/>
        </a:p>
      </dgm:t>
    </dgm:pt>
    <dgm:pt modelId="{83B0C6DE-2869-4E4C-B9F1-A3EC8288D0FF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Обязательные требования (ст.46, п.6)</a:t>
          </a:r>
          <a:endParaRPr lang="ru-RU" dirty="0"/>
        </a:p>
      </dgm:t>
    </dgm:pt>
    <dgm:pt modelId="{62B34D58-ACBF-423A-AE32-E807F20C73C1}" type="parTrans" cxnId="{9317D0E4-7DE7-4AE3-A738-5D298514CF0D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F38D526-0C18-46B6-A0D7-CD3B3667FBF6}" type="sibTrans" cxnId="{9317D0E4-7DE7-4AE3-A738-5D298514CF0D}">
      <dgm:prSet/>
      <dgm:spPr/>
      <dgm:t>
        <a:bodyPr/>
        <a:lstStyle/>
        <a:p>
          <a:endParaRPr lang="ru-RU"/>
        </a:p>
      </dgm:t>
    </dgm:pt>
    <dgm:pt modelId="{3048D8CE-CAC4-4C77-9A18-9C5F942D7D00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Применяемые на добровольной основе (ст.11)</a:t>
          </a:r>
          <a:endParaRPr lang="ru-RU" dirty="0"/>
        </a:p>
      </dgm:t>
    </dgm:pt>
    <dgm:pt modelId="{25C3AEC4-CC1A-418B-A182-5CC31F7BC0F8}" type="parTrans" cxnId="{9F9826A6-B29D-4293-9340-B5E61BB9311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E98A145-389C-4593-B0F5-9455970F6D6E}" type="sibTrans" cxnId="{9F9826A6-B29D-4293-9340-B5E61BB93111}">
      <dgm:prSet/>
      <dgm:spPr/>
      <dgm:t>
        <a:bodyPr/>
        <a:lstStyle/>
        <a:p>
          <a:endParaRPr lang="ru-RU"/>
        </a:p>
      </dgm:t>
    </dgm:pt>
    <dgm:pt modelId="{422645DA-79CD-4977-9210-840C1EFD2DC1}">
      <dgm:prSet phldrT="[Текст]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Национальные стандарты гармонизированные</a:t>
          </a:r>
        </a:p>
      </dgm:t>
    </dgm:pt>
    <dgm:pt modelId="{AAC0BB95-C589-427F-95D2-89A162341AD1}" type="parTrans" cxnId="{D3A8D0A8-90B4-41F9-BA4A-700343DC770C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26729CF-9CF6-4B38-870A-01C016F0A4AC}" type="sibTrans" cxnId="{D3A8D0A8-90B4-41F9-BA4A-700343DC770C}">
      <dgm:prSet/>
      <dgm:spPr/>
      <dgm:t>
        <a:bodyPr/>
        <a:lstStyle/>
        <a:p>
          <a:endParaRPr lang="ru-RU"/>
        </a:p>
      </dgm:t>
    </dgm:pt>
    <dgm:pt modelId="{729ADF83-3518-437A-83BF-22487B5988DA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Установленные ФЗ - Технические регламенты</a:t>
          </a:r>
          <a:endParaRPr lang="ru-RU" dirty="0"/>
        </a:p>
      </dgm:t>
    </dgm:pt>
    <dgm:pt modelId="{111D3BD9-B22A-47E6-B558-C8FEFC88CC3F}" type="parTrans" cxnId="{D159737D-FD2E-4664-95FF-4CB3D1EF5E7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EB98C01-B35F-4B54-89F4-33B84152BE8A}" type="sibTrans" cxnId="{D159737D-FD2E-4664-95FF-4CB3D1EF5E71}">
      <dgm:prSet/>
      <dgm:spPr/>
      <dgm:t>
        <a:bodyPr/>
        <a:lstStyle/>
        <a:p>
          <a:endParaRPr lang="ru-RU"/>
        </a:p>
      </dgm:t>
    </dgm:pt>
    <dgm:pt modelId="{FCAF8AF2-0AF3-4B01-8F80-1499E72D0FBE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Национальные стандарты в области качества</a:t>
          </a:r>
          <a:endParaRPr lang="ru-RU" dirty="0"/>
        </a:p>
      </dgm:t>
    </dgm:pt>
    <dgm:pt modelId="{C5F2573B-5B33-494D-A95B-2CFE220CA050}" type="parTrans" cxnId="{21C6BF30-8078-4EE5-AD92-6CC1E9E9757E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908D8FE-9DF1-4066-95BB-E27D205105E6}" type="sibTrans" cxnId="{21C6BF30-8078-4EE5-AD92-6CC1E9E9757E}">
      <dgm:prSet/>
      <dgm:spPr/>
      <dgm:t>
        <a:bodyPr/>
        <a:lstStyle/>
        <a:p>
          <a:endParaRPr lang="ru-RU"/>
        </a:p>
      </dgm:t>
    </dgm:pt>
    <dgm:pt modelId="{92DBFEAB-9EAF-4D4C-9829-C940F17287CF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 smtClean="0"/>
            <a:t>Стандарты организаций</a:t>
          </a:r>
          <a:endParaRPr lang="ru-RU" dirty="0"/>
        </a:p>
      </dgm:t>
    </dgm:pt>
    <dgm:pt modelId="{5CB9977A-127E-41E4-884D-FF631DF3D1C8}" type="parTrans" cxnId="{351002A8-A0D7-4F82-AE9A-9126A4EC577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2CBD3AF3-85F3-43C7-AFC0-D74C5586E6FE}" type="sibTrans" cxnId="{351002A8-A0D7-4F82-AE9A-9126A4EC5771}">
      <dgm:prSet/>
      <dgm:spPr/>
      <dgm:t>
        <a:bodyPr/>
        <a:lstStyle/>
        <a:p>
          <a:endParaRPr lang="ru-RU"/>
        </a:p>
      </dgm:t>
    </dgm:pt>
    <dgm:pt modelId="{03857712-2A28-439F-B4AD-64FF38CE70AD}" type="pres">
      <dgm:prSet presAssocID="{FD8F28A2-8DF3-4932-8BD5-76741545DF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DF607F-6C40-4F46-B8CE-D2EC69DB9F8B}" type="pres">
      <dgm:prSet presAssocID="{E321FC7E-C918-41FC-846F-17657BF2BBAB}" presName="root1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FFEABF9B-E9CC-4786-9F1E-A7C98D13B69C}" type="pres">
      <dgm:prSet presAssocID="{E321FC7E-C918-41FC-846F-17657BF2BBAB}" presName="LevelOneTextNode" presStyleLbl="node0" presStyleIdx="0" presStyleCnt="1" custScaleY="1851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C1D5EF-EF5B-4CBB-84A7-4500C2321EFB}" type="pres">
      <dgm:prSet presAssocID="{E321FC7E-C918-41FC-846F-17657BF2BBAB}" presName="level2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500A0221-A829-4E4A-AD5F-B72F52AB71E7}" type="pres">
      <dgm:prSet presAssocID="{62B34D58-ACBF-423A-AE32-E807F20C73C1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F7492CC-5470-4A99-9FCE-039953144836}" type="pres">
      <dgm:prSet presAssocID="{62B34D58-ACBF-423A-AE32-E807F20C73C1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94BDC16-8FEE-491C-A196-4E4AA44E47BC}" type="pres">
      <dgm:prSet presAssocID="{83B0C6DE-2869-4E4C-B9F1-A3EC8288D0FF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E9C78592-AA03-4A02-8780-F6F66F60EACF}" type="pres">
      <dgm:prSet presAssocID="{83B0C6DE-2869-4E4C-B9F1-A3EC8288D0F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B8D17C-2C77-4E8B-9286-DDE7978F4B68}" type="pres">
      <dgm:prSet presAssocID="{83B0C6DE-2869-4E4C-B9F1-A3EC8288D0FF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8CA36DCB-5FBB-439D-95CD-7A24BE20A748}" type="pres">
      <dgm:prSet presAssocID="{111D3BD9-B22A-47E6-B558-C8FEFC88CC3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7AE4D301-ADAB-4E2E-AB77-03B2357893C7}" type="pres">
      <dgm:prSet presAssocID="{111D3BD9-B22A-47E6-B558-C8FEFC88CC3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91422CCB-7DD8-4F12-B902-D3CC99ED8E1B}" type="pres">
      <dgm:prSet presAssocID="{729ADF83-3518-437A-83BF-22487B5988DA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509F5581-4FD4-4491-8BB9-633E0A0D8883}" type="pres">
      <dgm:prSet presAssocID="{729ADF83-3518-437A-83BF-22487B5988DA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843842-C2D8-47DC-A7A2-E2F2EB03D938}" type="pres">
      <dgm:prSet presAssocID="{729ADF83-3518-437A-83BF-22487B5988DA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CDDF861C-AF15-42C5-853C-283B2E59C79D}" type="pres">
      <dgm:prSet presAssocID="{25C3AEC4-CC1A-418B-A182-5CC31F7BC0F8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FA74FE6-FAC8-491B-AE93-111E8C78DBED}" type="pres">
      <dgm:prSet presAssocID="{25C3AEC4-CC1A-418B-A182-5CC31F7BC0F8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B34348A-8326-4E02-AF1A-991B7A2289BE}" type="pres">
      <dgm:prSet presAssocID="{3048D8CE-CAC4-4C77-9A18-9C5F942D7D00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55745097-3BB1-4D81-AAB9-7A56E6FD9BF5}" type="pres">
      <dgm:prSet presAssocID="{3048D8CE-CAC4-4C77-9A18-9C5F942D7D0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08C724-50B8-4927-A3C5-E88C27649C66}" type="pres">
      <dgm:prSet presAssocID="{3048D8CE-CAC4-4C77-9A18-9C5F942D7D00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5CB1E2F0-A501-482D-A5CF-0F721C825839}" type="pres">
      <dgm:prSet presAssocID="{AAC0BB95-C589-427F-95D2-89A162341AD1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E9D65863-8D34-4EF1-9B53-FD73D1627486}" type="pres">
      <dgm:prSet presAssocID="{AAC0BB95-C589-427F-95D2-89A162341AD1}" presName="connTx" presStyleLbl="parChTrans1D3" presStyleIdx="1" presStyleCnt="4"/>
      <dgm:spPr/>
      <dgm:t>
        <a:bodyPr/>
        <a:lstStyle/>
        <a:p>
          <a:endParaRPr lang="ru-RU"/>
        </a:p>
      </dgm:t>
    </dgm:pt>
    <dgm:pt modelId="{103EB0DD-62EC-4212-A2F3-01AF7AC99E82}" type="pres">
      <dgm:prSet presAssocID="{422645DA-79CD-4977-9210-840C1EFD2DC1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AD3FF9DC-EBFD-499A-96D0-375D3F96584B}" type="pres">
      <dgm:prSet presAssocID="{422645DA-79CD-4977-9210-840C1EFD2D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8ACC50-7517-408D-9333-9BD2995147FC}" type="pres">
      <dgm:prSet presAssocID="{422645DA-79CD-4977-9210-840C1EFD2DC1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762BA4C4-DE42-428A-9FE7-C24C7106EBF7}" type="pres">
      <dgm:prSet presAssocID="{C5F2573B-5B33-494D-A95B-2CFE220CA050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CF8B9EB2-23AC-49C8-8993-596B1382AF0C}" type="pres">
      <dgm:prSet presAssocID="{C5F2573B-5B33-494D-A95B-2CFE220CA050}" presName="connTx" presStyleLbl="parChTrans1D3" presStyleIdx="2" presStyleCnt="4"/>
      <dgm:spPr/>
      <dgm:t>
        <a:bodyPr/>
        <a:lstStyle/>
        <a:p>
          <a:endParaRPr lang="ru-RU"/>
        </a:p>
      </dgm:t>
    </dgm:pt>
    <dgm:pt modelId="{97477DC0-BC9C-4CC0-A25D-867640E37817}" type="pres">
      <dgm:prSet presAssocID="{FCAF8AF2-0AF3-4B01-8F80-1499E72D0FBE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3478768F-A91B-4B8F-BA71-2D6F6A26DBBC}" type="pres">
      <dgm:prSet presAssocID="{FCAF8AF2-0AF3-4B01-8F80-1499E72D0FB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D60E93-A411-4B65-987E-9BAD39854762}" type="pres">
      <dgm:prSet presAssocID="{FCAF8AF2-0AF3-4B01-8F80-1499E72D0FBE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0E0538A1-BCFC-4E61-B5C0-07201B691DA4}" type="pres">
      <dgm:prSet presAssocID="{5CB9977A-127E-41E4-884D-FF631DF3D1C8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D7753E31-E30A-4C62-821F-B5269FEF32CD}" type="pres">
      <dgm:prSet presAssocID="{5CB9977A-127E-41E4-884D-FF631DF3D1C8}" presName="connTx" presStyleLbl="parChTrans1D3" presStyleIdx="3" presStyleCnt="4"/>
      <dgm:spPr/>
      <dgm:t>
        <a:bodyPr/>
        <a:lstStyle/>
        <a:p>
          <a:endParaRPr lang="ru-RU"/>
        </a:p>
      </dgm:t>
    </dgm:pt>
    <dgm:pt modelId="{9B1D8498-944B-4F29-91FC-A7A7FF8DA4E0}" type="pres">
      <dgm:prSet presAssocID="{92DBFEAB-9EAF-4D4C-9829-C940F17287CF}" presName="root2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  <dgm:pt modelId="{D8F88BD7-3917-46D4-BBEC-484708639059}" type="pres">
      <dgm:prSet presAssocID="{92DBFEAB-9EAF-4D4C-9829-C940F17287CF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6F44B7-EF1B-4EC2-8E67-8023BB5BCFC5}" type="pres">
      <dgm:prSet presAssocID="{92DBFEAB-9EAF-4D4C-9829-C940F17287CF}" presName="level3hierChild" presStyleCnt="0"/>
      <dgm:spPr>
        <a:scene3d>
          <a:camera prst="orthographicFront"/>
          <a:lightRig rig="threePt" dir="t"/>
        </a:scene3d>
        <a:sp3d>
          <a:bevelT w="101600" prst="riblet"/>
        </a:sp3d>
      </dgm:spPr>
    </dgm:pt>
  </dgm:ptLst>
  <dgm:cxnLst>
    <dgm:cxn modelId="{333593D4-5B7B-4095-9183-057B48B98C94}" type="presOf" srcId="{C5F2573B-5B33-494D-A95B-2CFE220CA050}" destId="{762BA4C4-DE42-428A-9FE7-C24C7106EBF7}" srcOrd="0" destOrd="0" presId="urn:microsoft.com/office/officeart/2005/8/layout/hierarchy2"/>
    <dgm:cxn modelId="{3CA78CE1-9559-48A5-BDE7-A4844AD305D2}" type="presOf" srcId="{62B34D58-ACBF-423A-AE32-E807F20C73C1}" destId="{500A0221-A829-4E4A-AD5F-B72F52AB71E7}" srcOrd="0" destOrd="0" presId="urn:microsoft.com/office/officeart/2005/8/layout/hierarchy2"/>
    <dgm:cxn modelId="{0092B3D4-2A02-4BD1-BB51-F02A13C7B0E7}" type="presOf" srcId="{729ADF83-3518-437A-83BF-22487B5988DA}" destId="{509F5581-4FD4-4491-8BB9-633E0A0D8883}" srcOrd="0" destOrd="0" presId="urn:microsoft.com/office/officeart/2005/8/layout/hierarchy2"/>
    <dgm:cxn modelId="{87305707-F7D7-4D69-A734-541B67E88931}" type="presOf" srcId="{AAC0BB95-C589-427F-95D2-89A162341AD1}" destId="{E9D65863-8D34-4EF1-9B53-FD73D1627486}" srcOrd="1" destOrd="0" presId="urn:microsoft.com/office/officeart/2005/8/layout/hierarchy2"/>
    <dgm:cxn modelId="{2D26D402-0D13-4BC3-B0F6-18628C89B474}" type="presOf" srcId="{5CB9977A-127E-41E4-884D-FF631DF3D1C8}" destId="{D7753E31-E30A-4C62-821F-B5269FEF32CD}" srcOrd="1" destOrd="0" presId="urn:microsoft.com/office/officeart/2005/8/layout/hierarchy2"/>
    <dgm:cxn modelId="{ACC52878-5ABB-4286-A707-F28FBB9393D0}" type="presOf" srcId="{FD8F28A2-8DF3-4932-8BD5-76741545DF32}" destId="{03857712-2A28-439F-B4AD-64FF38CE70AD}" srcOrd="0" destOrd="0" presId="urn:microsoft.com/office/officeart/2005/8/layout/hierarchy2"/>
    <dgm:cxn modelId="{48C233B4-A856-498F-A71F-FF3C276802AD}" srcId="{FD8F28A2-8DF3-4932-8BD5-76741545DF32}" destId="{E321FC7E-C918-41FC-846F-17657BF2BBAB}" srcOrd="0" destOrd="0" parTransId="{E8D1505A-9C25-4E37-80CE-DDFB2630DC5C}" sibTransId="{C487A00E-3E3F-4324-95FA-52BFD877BC71}"/>
    <dgm:cxn modelId="{8ECC9596-7089-498E-A0E8-0BA746E64F75}" type="presOf" srcId="{E321FC7E-C918-41FC-846F-17657BF2BBAB}" destId="{FFEABF9B-E9CC-4786-9F1E-A7C98D13B69C}" srcOrd="0" destOrd="0" presId="urn:microsoft.com/office/officeart/2005/8/layout/hierarchy2"/>
    <dgm:cxn modelId="{351002A8-A0D7-4F82-AE9A-9126A4EC5771}" srcId="{3048D8CE-CAC4-4C77-9A18-9C5F942D7D00}" destId="{92DBFEAB-9EAF-4D4C-9829-C940F17287CF}" srcOrd="2" destOrd="0" parTransId="{5CB9977A-127E-41E4-884D-FF631DF3D1C8}" sibTransId="{2CBD3AF3-85F3-43C7-AFC0-D74C5586E6FE}"/>
    <dgm:cxn modelId="{35A91EF1-7D86-468F-B510-7F0BB7183512}" type="presOf" srcId="{422645DA-79CD-4977-9210-840C1EFD2DC1}" destId="{AD3FF9DC-EBFD-499A-96D0-375D3F96584B}" srcOrd="0" destOrd="0" presId="urn:microsoft.com/office/officeart/2005/8/layout/hierarchy2"/>
    <dgm:cxn modelId="{D159737D-FD2E-4664-95FF-4CB3D1EF5E71}" srcId="{83B0C6DE-2869-4E4C-B9F1-A3EC8288D0FF}" destId="{729ADF83-3518-437A-83BF-22487B5988DA}" srcOrd="0" destOrd="0" parTransId="{111D3BD9-B22A-47E6-B558-C8FEFC88CC3F}" sibTransId="{DEB98C01-B35F-4B54-89F4-33B84152BE8A}"/>
    <dgm:cxn modelId="{21C6BF30-8078-4EE5-AD92-6CC1E9E9757E}" srcId="{3048D8CE-CAC4-4C77-9A18-9C5F942D7D00}" destId="{FCAF8AF2-0AF3-4B01-8F80-1499E72D0FBE}" srcOrd="1" destOrd="0" parTransId="{C5F2573B-5B33-494D-A95B-2CFE220CA050}" sibTransId="{D908D8FE-9DF1-4066-95BB-E27D205105E6}"/>
    <dgm:cxn modelId="{D3A8D0A8-90B4-41F9-BA4A-700343DC770C}" srcId="{3048D8CE-CAC4-4C77-9A18-9C5F942D7D00}" destId="{422645DA-79CD-4977-9210-840C1EFD2DC1}" srcOrd="0" destOrd="0" parTransId="{AAC0BB95-C589-427F-95D2-89A162341AD1}" sibTransId="{026729CF-9CF6-4B38-870A-01C016F0A4AC}"/>
    <dgm:cxn modelId="{9317D0E4-7DE7-4AE3-A738-5D298514CF0D}" srcId="{E321FC7E-C918-41FC-846F-17657BF2BBAB}" destId="{83B0C6DE-2869-4E4C-B9F1-A3EC8288D0FF}" srcOrd="0" destOrd="0" parTransId="{62B34D58-ACBF-423A-AE32-E807F20C73C1}" sibTransId="{0F38D526-0C18-46B6-A0D7-CD3B3667FBF6}"/>
    <dgm:cxn modelId="{9F9826A6-B29D-4293-9340-B5E61BB93111}" srcId="{E321FC7E-C918-41FC-846F-17657BF2BBAB}" destId="{3048D8CE-CAC4-4C77-9A18-9C5F942D7D00}" srcOrd="1" destOrd="0" parTransId="{25C3AEC4-CC1A-418B-A182-5CC31F7BC0F8}" sibTransId="{0E98A145-389C-4593-B0F5-9455970F6D6E}"/>
    <dgm:cxn modelId="{9CA4E30B-B2F6-4296-A0D5-5EA9742AB7FA}" type="presOf" srcId="{62B34D58-ACBF-423A-AE32-E807F20C73C1}" destId="{9F7492CC-5470-4A99-9FCE-039953144836}" srcOrd="1" destOrd="0" presId="urn:microsoft.com/office/officeart/2005/8/layout/hierarchy2"/>
    <dgm:cxn modelId="{70D75400-2ED2-46CD-81E3-6DBC04A2EBE1}" type="presOf" srcId="{111D3BD9-B22A-47E6-B558-C8FEFC88CC3F}" destId="{8CA36DCB-5FBB-439D-95CD-7A24BE20A748}" srcOrd="0" destOrd="0" presId="urn:microsoft.com/office/officeart/2005/8/layout/hierarchy2"/>
    <dgm:cxn modelId="{5F7C675F-0845-43A0-B97A-C9D9BFC1A5DF}" type="presOf" srcId="{AAC0BB95-C589-427F-95D2-89A162341AD1}" destId="{5CB1E2F0-A501-482D-A5CF-0F721C825839}" srcOrd="0" destOrd="0" presId="urn:microsoft.com/office/officeart/2005/8/layout/hierarchy2"/>
    <dgm:cxn modelId="{598EE3F4-75BF-48E8-8020-BD95D2C9B6E6}" type="presOf" srcId="{C5F2573B-5B33-494D-A95B-2CFE220CA050}" destId="{CF8B9EB2-23AC-49C8-8993-596B1382AF0C}" srcOrd="1" destOrd="0" presId="urn:microsoft.com/office/officeart/2005/8/layout/hierarchy2"/>
    <dgm:cxn modelId="{7269F8F0-5273-48DC-9434-BCF0401C60C8}" type="presOf" srcId="{5CB9977A-127E-41E4-884D-FF631DF3D1C8}" destId="{0E0538A1-BCFC-4E61-B5C0-07201B691DA4}" srcOrd="0" destOrd="0" presId="urn:microsoft.com/office/officeart/2005/8/layout/hierarchy2"/>
    <dgm:cxn modelId="{433648C9-43B2-4665-B760-A27EFE7217CB}" type="presOf" srcId="{25C3AEC4-CC1A-418B-A182-5CC31F7BC0F8}" destId="{CDDF861C-AF15-42C5-853C-283B2E59C79D}" srcOrd="0" destOrd="0" presId="urn:microsoft.com/office/officeart/2005/8/layout/hierarchy2"/>
    <dgm:cxn modelId="{1E64ACD6-0AC8-483A-8B16-BBA7602D2DE9}" type="presOf" srcId="{FCAF8AF2-0AF3-4B01-8F80-1499E72D0FBE}" destId="{3478768F-A91B-4B8F-BA71-2D6F6A26DBBC}" srcOrd="0" destOrd="0" presId="urn:microsoft.com/office/officeart/2005/8/layout/hierarchy2"/>
    <dgm:cxn modelId="{E4452D90-5654-4517-8F58-24F7AF182972}" type="presOf" srcId="{25C3AEC4-CC1A-418B-A182-5CC31F7BC0F8}" destId="{CFA74FE6-FAC8-491B-AE93-111E8C78DBED}" srcOrd="1" destOrd="0" presId="urn:microsoft.com/office/officeart/2005/8/layout/hierarchy2"/>
    <dgm:cxn modelId="{8FBAC544-BA7D-4876-9C17-AE1AF41C973C}" type="presOf" srcId="{92DBFEAB-9EAF-4D4C-9829-C940F17287CF}" destId="{D8F88BD7-3917-46D4-BBEC-484708639059}" srcOrd="0" destOrd="0" presId="urn:microsoft.com/office/officeart/2005/8/layout/hierarchy2"/>
    <dgm:cxn modelId="{9AAD7F96-82A2-486F-ADBB-3DB4A9C91178}" type="presOf" srcId="{111D3BD9-B22A-47E6-B558-C8FEFC88CC3F}" destId="{7AE4D301-ADAB-4E2E-AB77-03B2357893C7}" srcOrd="1" destOrd="0" presId="urn:microsoft.com/office/officeart/2005/8/layout/hierarchy2"/>
    <dgm:cxn modelId="{4641F89A-7640-4799-9B09-0C4857657107}" type="presOf" srcId="{3048D8CE-CAC4-4C77-9A18-9C5F942D7D00}" destId="{55745097-3BB1-4D81-AAB9-7A56E6FD9BF5}" srcOrd="0" destOrd="0" presId="urn:microsoft.com/office/officeart/2005/8/layout/hierarchy2"/>
    <dgm:cxn modelId="{EAE141DA-5D61-4E21-9DAE-AA44A4A3BB2B}" type="presOf" srcId="{83B0C6DE-2869-4E4C-B9F1-A3EC8288D0FF}" destId="{E9C78592-AA03-4A02-8780-F6F66F60EACF}" srcOrd="0" destOrd="0" presId="urn:microsoft.com/office/officeart/2005/8/layout/hierarchy2"/>
    <dgm:cxn modelId="{3BFF7AF1-09FF-4EAC-9164-D77CF4A47055}" type="presParOf" srcId="{03857712-2A28-439F-B4AD-64FF38CE70AD}" destId="{2FDF607F-6C40-4F46-B8CE-D2EC69DB9F8B}" srcOrd="0" destOrd="0" presId="urn:microsoft.com/office/officeart/2005/8/layout/hierarchy2"/>
    <dgm:cxn modelId="{6E8FD863-6AFD-4C9D-A937-2A20EBB9E3D9}" type="presParOf" srcId="{2FDF607F-6C40-4F46-B8CE-D2EC69DB9F8B}" destId="{FFEABF9B-E9CC-4786-9F1E-A7C98D13B69C}" srcOrd="0" destOrd="0" presId="urn:microsoft.com/office/officeart/2005/8/layout/hierarchy2"/>
    <dgm:cxn modelId="{5D73B2FF-747C-4D5F-A47D-1E16D5F4BC7D}" type="presParOf" srcId="{2FDF607F-6C40-4F46-B8CE-D2EC69DB9F8B}" destId="{5DC1D5EF-EF5B-4CBB-84A7-4500C2321EFB}" srcOrd="1" destOrd="0" presId="urn:microsoft.com/office/officeart/2005/8/layout/hierarchy2"/>
    <dgm:cxn modelId="{040EB30D-756D-499D-B052-3FEA35D94510}" type="presParOf" srcId="{5DC1D5EF-EF5B-4CBB-84A7-4500C2321EFB}" destId="{500A0221-A829-4E4A-AD5F-B72F52AB71E7}" srcOrd="0" destOrd="0" presId="urn:microsoft.com/office/officeart/2005/8/layout/hierarchy2"/>
    <dgm:cxn modelId="{D4C62CA3-C610-4D7A-9781-060D541E9FF0}" type="presParOf" srcId="{500A0221-A829-4E4A-AD5F-B72F52AB71E7}" destId="{9F7492CC-5470-4A99-9FCE-039953144836}" srcOrd="0" destOrd="0" presId="urn:microsoft.com/office/officeart/2005/8/layout/hierarchy2"/>
    <dgm:cxn modelId="{1D130C9D-C357-4FCF-8C1E-F0E9215C6A00}" type="presParOf" srcId="{5DC1D5EF-EF5B-4CBB-84A7-4500C2321EFB}" destId="{F94BDC16-8FEE-491C-A196-4E4AA44E47BC}" srcOrd="1" destOrd="0" presId="urn:microsoft.com/office/officeart/2005/8/layout/hierarchy2"/>
    <dgm:cxn modelId="{72761184-78FB-4166-BF71-8E24B7316F9A}" type="presParOf" srcId="{F94BDC16-8FEE-491C-A196-4E4AA44E47BC}" destId="{E9C78592-AA03-4A02-8780-F6F66F60EACF}" srcOrd="0" destOrd="0" presId="urn:microsoft.com/office/officeart/2005/8/layout/hierarchy2"/>
    <dgm:cxn modelId="{AAF7C2C6-B8FA-4576-8CB7-C55EC2E55BF1}" type="presParOf" srcId="{F94BDC16-8FEE-491C-A196-4E4AA44E47BC}" destId="{FCB8D17C-2C77-4E8B-9286-DDE7978F4B68}" srcOrd="1" destOrd="0" presId="urn:microsoft.com/office/officeart/2005/8/layout/hierarchy2"/>
    <dgm:cxn modelId="{CF0B47B6-A9EF-4B84-ADC5-0684DB9A14B5}" type="presParOf" srcId="{FCB8D17C-2C77-4E8B-9286-DDE7978F4B68}" destId="{8CA36DCB-5FBB-439D-95CD-7A24BE20A748}" srcOrd="0" destOrd="0" presId="urn:microsoft.com/office/officeart/2005/8/layout/hierarchy2"/>
    <dgm:cxn modelId="{1E8B9374-5496-4337-BEFC-2AD01EDBD1E6}" type="presParOf" srcId="{8CA36DCB-5FBB-439D-95CD-7A24BE20A748}" destId="{7AE4D301-ADAB-4E2E-AB77-03B2357893C7}" srcOrd="0" destOrd="0" presId="urn:microsoft.com/office/officeart/2005/8/layout/hierarchy2"/>
    <dgm:cxn modelId="{9E15102B-EEE7-44E8-83A2-6D67CF040064}" type="presParOf" srcId="{FCB8D17C-2C77-4E8B-9286-DDE7978F4B68}" destId="{91422CCB-7DD8-4F12-B902-D3CC99ED8E1B}" srcOrd="1" destOrd="0" presId="urn:microsoft.com/office/officeart/2005/8/layout/hierarchy2"/>
    <dgm:cxn modelId="{D471310C-017C-4A4D-91CD-1D2598BBD170}" type="presParOf" srcId="{91422CCB-7DD8-4F12-B902-D3CC99ED8E1B}" destId="{509F5581-4FD4-4491-8BB9-633E0A0D8883}" srcOrd="0" destOrd="0" presId="urn:microsoft.com/office/officeart/2005/8/layout/hierarchy2"/>
    <dgm:cxn modelId="{DBD5C168-08E3-4893-B2E8-1060BC73E65C}" type="presParOf" srcId="{91422CCB-7DD8-4F12-B902-D3CC99ED8E1B}" destId="{52843842-C2D8-47DC-A7A2-E2F2EB03D938}" srcOrd="1" destOrd="0" presId="urn:microsoft.com/office/officeart/2005/8/layout/hierarchy2"/>
    <dgm:cxn modelId="{29A8553E-45FD-4B70-9F11-E225AF844994}" type="presParOf" srcId="{5DC1D5EF-EF5B-4CBB-84A7-4500C2321EFB}" destId="{CDDF861C-AF15-42C5-853C-283B2E59C79D}" srcOrd="2" destOrd="0" presId="urn:microsoft.com/office/officeart/2005/8/layout/hierarchy2"/>
    <dgm:cxn modelId="{4DC155E3-9F14-48FE-B1A9-9410F3486FD2}" type="presParOf" srcId="{CDDF861C-AF15-42C5-853C-283B2E59C79D}" destId="{CFA74FE6-FAC8-491B-AE93-111E8C78DBED}" srcOrd="0" destOrd="0" presId="urn:microsoft.com/office/officeart/2005/8/layout/hierarchy2"/>
    <dgm:cxn modelId="{B5AE987F-359F-41A5-819B-5084EE9C4D46}" type="presParOf" srcId="{5DC1D5EF-EF5B-4CBB-84A7-4500C2321EFB}" destId="{8B34348A-8326-4E02-AF1A-991B7A2289BE}" srcOrd="3" destOrd="0" presId="urn:microsoft.com/office/officeart/2005/8/layout/hierarchy2"/>
    <dgm:cxn modelId="{0EBEAF10-4E6D-4E89-BA62-1F4A25C16914}" type="presParOf" srcId="{8B34348A-8326-4E02-AF1A-991B7A2289BE}" destId="{55745097-3BB1-4D81-AAB9-7A56E6FD9BF5}" srcOrd="0" destOrd="0" presId="urn:microsoft.com/office/officeart/2005/8/layout/hierarchy2"/>
    <dgm:cxn modelId="{B47ADDE7-0E73-4988-8342-F480F025FFEB}" type="presParOf" srcId="{8B34348A-8326-4E02-AF1A-991B7A2289BE}" destId="{3108C724-50B8-4927-A3C5-E88C27649C66}" srcOrd="1" destOrd="0" presId="urn:microsoft.com/office/officeart/2005/8/layout/hierarchy2"/>
    <dgm:cxn modelId="{F4C27BCD-4D7A-4F53-A462-B8F8EF1B2FD9}" type="presParOf" srcId="{3108C724-50B8-4927-A3C5-E88C27649C66}" destId="{5CB1E2F0-A501-482D-A5CF-0F721C825839}" srcOrd="0" destOrd="0" presId="urn:microsoft.com/office/officeart/2005/8/layout/hierarchy2"/>
    <dgm:cxn modelId="{CC33EB8B-0220-491D-AF85-BF5250048955}" type="presParOf" srcId="{5CB1E2F0-A501-482D-A5CF-0F721C825839}" destId="{E9D65863-8D34-4EF1-9B53-FD73D1627486}" srcOrd="0" destOrd="0" presId="urn:microsoft.com/office/officeart/2005/8/layout/hierarchy2"/>
    <dgm:cxn modelId="{44012CE6-D638-4F8F-A8D3-C39547A6DFC5}" type="presParOf" srcId="{3108C724-50B8-4927-A3C5-E88C27649C66}" destId="{103EB0DD-62EC-4212-A2F3-01AF7AC99E82}" srcOrd="1" destOrd="0" presId="urn:microsoft.com/office/officeart/2005/8/layout/hierarchy2"/>
    <dgm:cxn modelId="{3006C723-6F9B-476B-AA7D-C359D855307B}" type="presParOf" srcId="{103EB0DD-62EC-4212-A2F3-01AF7AC99E82}" destId="{AD3FF9DC-EBFD-499A-96D0-375D3F96584B}" srcOrd="0" destOrd="0" presId="urn:microsoft.com/office/officeart/2005/8/layout/hierarchy2"/>
    <dgm:cxn modelId="{1C7F4140-924E-4577-BF7E-22CAE06B472D}" type="presParOf" srcId="{103EB0DD-62EC-4212-A2F3-01AF7AC99E82}" destId="{3A8ACC50-7517-408D-9333-9BD2995147FC}" srcOrd="1" destOrd="0" presId="urn:microsoft.com/office/officeart/2005/8/layout/hierarchy2"/>
    <dgm:cxn modelId="{A75874F9-F6B0-4235-9661-75C615F92612}" type="presParOf" srcId="{3108C724-50B8-4927-A3C5-E88C27649C66}" destId="{762BA4C4-DE42-428A-9FE7-C24C7106EBF7}" srcOrd="2" destOrd="0" presId="urn:microsoft.com/office/officeart/2005/8/layout/hierarchy2"/>
    <dgm:cxn modelId="{8DBAB4D1-562C-435A-847D-6AED70144701}" type="presParOf" srcId="{762BA4C4-DE42-428A-9FE7-C24C7106EBF7}" destId="{CF8B9EB2-23AC-49C8-8993-596B1382AF0C}" srcOrd="0" destOrd="0" presId="urn:microsoft.com/office/officeart/2005/8/layout/hierarchy2"/>
    <dgm:cxn modelId="{04AF1E24-83A7-4B32-A14B-FC3E3664ADD0}" type="presParOf" srcId="{3108C724-50B8-4927-A3C5-E88C27649C66}" destId="{97477DC0-BC9C-4CC0-A25D-867640E37817}" srcOrd="3" destOrd="0" presId="urn:microsoft.com/office/officeart/2005/8/layout/hierarchy2"/>
    <dgm:cxn modelId="{8ADF2B9C-278A-4E9B-9F96-D547A00A3645}" type="presParOf" srcId="{97477DC0-BC9C-4CC0-A25D-867640E37817}" destId="{3478768F-A91B-4B8F-BA71-2D6F6A26DBBC}" srcOrd="0" destOrd="0" presId="urn:microsoft.com/office/officeart/2005/8/layout/hierarchy2"/>
    <dgm:cxn modelId="{51E4414B-44F3-4180-9511-B99D5A6D9F6C}" type="presParOf" srcId="{97477DC0-BC9C-4CC0-A25D-867640E37817}" destId="{B6D60E93-A411-4B65-987E-9BAD39854762}" srcOrd="1" destOrd="0" presId="urn:microsoft.com/office/officeart/2005/8/layout/hierarchy2"/>
    <dgm:cxn modelId="{8F5D4816-222C-4BAD-91F6-3D7899EBCC0B}" type="presParOf" srcId="{3108C724-50B8-4927-A3C5-E88C27649C66}" destId="{0E0538A1-BCFC-4E61-B5C0-07201B691DA4}" srcOrd="4" destOrd="0" presId="urn:microsoft.com/office/officeart/2005/8/layout/hierarchy2"/>
    <dgm:cxn modelId="{5D56D6F0-B452-4CD8-8906-3FFF3C42B932}" type="presParOf" srcId="{0E0538A1-BCFC-4E61-B5C0-07201B691DA4}" destId="{D7753E31-E30A-4C62-821F-B5269FEF32CD}" srcOrd="0" destOrd="0" presId="urn:microsoft.com/office/officeart/2005/8/layout/hierarchy2"/>
    <dgm:cxn modelId="{1A455B75-FB6E-4CD8-91E9-D2E156E07A87}" type="presParOf" srcId="{3108C724-50B8-4927-A3C5-E88C27649C66}" destId="{9B1D8498-944B-4F29-91FC-A7A7FF8DA4E0}" srcOrd="5" destOrd="0" presId="urn:microsoft.com/office/officeart/2005/8/layout/hierarchy2"/>
    <dgm:cxn modelId="{2634A240-4285-4455-9888-D99DFD0C27B7}" type="presParOf" srcId="{9B1D8498-944B-4F29-91FC-A7A7FF8DA4E0}" destId="{D8F88BD7-3917-46D4-BBEC-484708639059}" srcOrd="0" destOrd="0" presId="urn:microsoft.com/office/officeart/2005/8/layout/hierarchy2"/>
    <dgm:cxn modelId="{2B09FEFB-FFCC-4E44-A8BA-D33092CC5B6D}" type="presParOf" srcId="{9B1D8498-944B-4F29-91FC-A7A7FF8DA4E0}" destId="{AC6F44B7-EF1B-4EC2-8E67-8023BB5BCFC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FE6340-3E49-4121-9BF1-31D8D7A7A544}">
      <dsp:nvSpPr>
        <dsp:cNvPr id="0" name=""/>
        <dsp:cNvSpPr/>
      </dsp:nvSpPr>
      <dsp:spPr>
        <a:xfrm>
          <a:off x="1032" y="0"/>
          <a:ext cx="2684487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Объекты регулирования</a:t>
          </a:r>
          <a:endParaRPr lang="ru-RU" sz="2200" kern="1200" dirty="0"/>
        </a:p>
      </dsp:txBody>
      <dsp:txXfrm>
        <a:off x="1032" y="0"/>
        <a:ext cx="2684487" cy="1440180"/>
      </dsp:txXfrm>
    </dsp:sp>
    <dsp:sp modelId="{974AE8D2-075F-4341-BDB2-23B08727158F}">
      <dsp:nvSpPr>
        <dsp:cNvPr id="0" name=""/>
        <dsp:cNvSpPr/>
      </dsp:nvSpPr>
      <dsp:spPr>
        <a:xfrm>
          <a:off x="269481" y="1441586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продукция</a:t>
          </a:r>
          <a:endParaRPr lang="ru-RU" sz="2200" kern="1200" dirty="0"/>
        </a:p>
      </dsp:txBody>
      <dsp:txXfrm>
        <a:off x="269481" y="1441586"/>
        <a:ext cx="2147589" cy="1447446"/>
      </dsp:txXfrm>
    </dsp:sp>
    <dsp:sp modelId="{67EFFE49-2915-4F4E-BC83-C811D6024CCD}">
      <dsp:nvSpPr>
        <dsp:cNvPr id="0" name=""/>
        <dsp:cNvSpPr/>
      </dsp:nvSpPr>
      <dsp:spPr>
        <a:xfrm>
          <a:off x="269481" y="3111717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Услуги, процессы, работы</a:t>
          </a:r>
          <a:endParaRPr lang="ru-RU" sz="2200" kern="1200" dirty="0"/>
        </a:p>
      </dsp:txBody>
      <dsp:txXfrm>
        <a:off x="269481" y="3111717"/>
        <a:ext cx="2147589" cy="1447446"/>
      </dsp:txXfrm>
    </dsp:sp>
    <dsp:sp modelId="{50F2A6B2-A940-4D23-A5FD-F3098109C0FE}">
      <dsp:nvSpPr>
        <dsp:cNvPr id="0" name=""/>
        <dsp:cNvSpPr/>
      </dsp:nvSpPr>
      <dsp:spPr>
        <a:xfrm>
          <a:off x="2886856" y="0"/>
          <a:ext cx="2684487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Характер информации об объектах регулирования</a:t>
          </a:r>
          <a:endParaRPr lang="ru-RU" sz="2200" kern="1200" dirty="0"/>
        </a:p>
      </dsp:txBody>
      <dsp:txXfrm>
        <a:off x="2886856" y="0"/>
        <a:ext cx="2684487" cy="1440180"/>
      </dsp:txXfrm>
    </dsp:sp>
    <dsp:sp modelId="{6E753122-8D84-4A45-887E-2F62918CEB25}">
      <dsp:nvSpPr>
        <dsp:cNvPr id="0" name=""/>
        <dsp:cNvSpPr/>
      </dsp:nvSpPr>
      <dsp:spPr>
        <a:xfrm>
          <a:off x="3155305" y="1441586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нормативный</a:t>
          </a:r>
          <a:endParaRPr lang="ru-RU" sz="2200" kern="1200" dirty="0"/>
        </a:p>
      </dsp:txBody>
      <dsp:txXfrm>
        <a:off x="3155305" y="1441586"/>
        <a:ext cx="2147589" cy="1447446"/>
      </dsp:txXfrm>
    </dsp:sp>
    <dsp:sp modelId="{C161C067-3CE4-48D8-A2D1-4E885D9D0EC1}">
      <dsp:nvSpPr>
        <dsp:cNvPr id="0" name=""/>
        <dsp:cNvSpPr/>
      </dsp:nvSpPr>
      <dsp:spPr>
        <a:xfrm>
          <a:off x="3155305" y="3111717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описательный</a:t>
          </a:r>
          <a:endParaRPr lang="ru-RU" sz="2200" kern="1200" dirty="0"/>
        </a:p>
      </dsp:txBody>
      <dsp:txXfrm>
        <a:off x="3155305" y="3111717"/>
        <a:ext cx="2147589" cy="1447446"/>
      </dsp:txXfrm>
    </dsp:sp>
    <dsp:sp modelId="{49D451A3-4C88-4BEF-845D-8AFBB491FFC9}">
      <dsp:nvSpPr>
        <dsp:cNvPr id="0" name=""/>
        <dsp:cNvSpPr/>
      </dsp:nvSpPr>
      <dsp:spPr>
        <a:xfrm>
          <a:off x="5772680" y="0"/>
          <a:ext cx="2684487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Способы регулирования</a:t>
          </a:r>
          <a:endParaRPr lang="ru-RU" sz="2200" kern="1200" dirty="0"/>
        </a:p>
      </dsp:txBody>
      <dsp:txXfrm>
        <a:off x="5772680" y="0"/>
        <a:ext cx="2684487" cy="1440180"/>
      </dsp:txXfrm>
    </dsp:sp>
    <dsp:sp modelId="{74D859D2-FCD6-41EA-9867-74296E8A14D3}">
      <dsp:nvSpPr>
        <dsp:cNvPr id="0" name=""/>
        <dsp:cNvSpPr/>
      </dsp:nvSpPr>
      <dsp:spPr>
        <a:xfrm>
          <a:off x="6041128" y="1441586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Прямые (директивные)</a:t>
          </a:r>
          <a:endParaRPr lang="ru-RU" sz="2200" kern="1200" dirty="0"/>
        </a:p>
      </dsp:txBody>
      <dsp:txXfrm>
        <a:off x="6041128" y="1441586"/>
        <a:ext cx="2147589" cy="1447446"/>
      </dsp:txXfrm>
    </dsp:sp>
    <dsp:sp modelId="{5C32CE2D-1725-4671-B30A-5376D9694CC3}">
      <dsp:nvSpPr>
        <dsp:cNvPr id="0" name=""/>
        <dsp:cNvSpPr/>
      </dsp:nvSpPr>
      <dsp:spPr>
        <a:xfrm>
          <a:off x="6041128" y="3111717"/>
          <a:ext cx="2147589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Косвенные (индикативные)</a:t>
          </a:r>
          <a:endParaRPr lang="ru-RU" sz="2200" kern="1200" dirty="0"/>
        </a:p>
      </dsp:txBody>
      <dsp:txXfrm>
        <a:off x="6041128" y="3111717"/>
        <a:ext cx="2147589" cy="14474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983BE5-5349-4591-91DA-3B43DE379A6D}">
      <dsp:nvSpPr>
        <dsp:cNvPr id="0" name=""/>
        <dsp:cNvSpPr/>
      </dsp:nvSpPr>
      <dsp:spPr>
        <a:xfrm>
          <a:off x="2711" y="4062"/>
          <a:ext cx="7538377" cy="1026728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ТЕХНИЧЕСКОЕ РЕГУЛИРОВАНИЕ</a:t>
          </a:r>
          <a:endParaRPr lang="ru-RU" sz="4200" kern="1200" dirty="0"/>
        </a:p>
      </dsp:txBody>
      <dsp:txXfrm>
        <a:off x="2711" y="4062"/>
        <a:ext cx="7538377" cy="1026728"/>
      </dsp:txXfrm>
    </dsp:sp>
    <dsp:sp modelId="{3D15F5E9-322D-47C1-9EC9-634850A1445A}">
      <dsp:nvSpPr>
        <dsp:cNvPr id="0" name=""/>
        <dsp:cNvSpPr/>
      </dsp:nvSpPr>
      <dsp:spPr>
        <a:xfrm>
          <a:off x="10069" y="1274196"/>
          <a:ext cx="2374893" cy="1191174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 ЦЕЛЯХ</a:t>
          </a:r>
          <a:endParaRPr lang="ru-RU" sz="2400" kern="1200" dirty="0"/>
        </a:p>
      </dsp:txBody>
      <dsp:txXfrm>
        <a:off x="10069" y="1274196"/>
        <a:ext cx="2374893" cy="1191174"/>
      </dsp:txXfrm>
    </dsp:sp>
    <dsp:sp modelId="{DD564EC2-56B6-4E48-B41B-DE33921EFD94}">
      <dsp:nvSpPr>
        <dsp:cNvPr id="0" name=""/>
        <dsp:cNvSpPr/>
      </dsp:nvSpPr>
      <dsp:spPr>
        <a:xfrm>
          <a:off x="10069" y="2708776"/>
          <a:ext cx="2374893" cy="3687960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ЗАЩИТЫ ЖИЗНИ, ЗДОРОВЬЯ ГРАЖДАН, ИМУЩЕСТВА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ОХРАНА ОКРУЖАЮЩЕЙ СРЕДЫ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ПОВЫШЕНИЯ КОНКУРЕНТОСПОСОБНОСТИ ПРОДУКЦИИ, РАБОТ, УСЛУГ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ПРЕДУПРЕЖДЕНИЕ ДЕЙСТВИЙ, ВВОДЯЩИХ В ЗАБЛУЖДЕНИЕ ПРИОБРЕТАТЕЛЕЙ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10069" y="2708776"/>
        <a:ext cx="2374893" cy="3687960"/>
      </dsp:txXfrm>
    </dsp:sp>
    <dsp:sp modelId="{74AE11E7-3FD5-4CA1-BAA2-B284DCD3CCF6}">
      <dsp:nvSpPr>
        <dsp:cNvPr id="0" name=""/>
        <dsp:cNvSpPr/>
      </dsp:nvSpPr>
      <dsp:spPr>
        <a:xfrm>
          <a:off x="2584453" y="1274196"/>
          <a:ext cx="2374893" cy="1162703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СРЕДСТВАМИ И МЕТОДАМИ</a:t>
          </a:r>
          <a:endParaRPr lang="ru-RU" sz="2400" kern="1200" dirty="0"/>
        </a:p>
      </dsp:txBody>
      <dsp:txXfrm>
        <a:off x="2584453" y="1274196"/>
        <a:ext cx="2374893" cy="1162703"/>
      </dsp:txXfrm>
    </dsp:sp>
    <dsp:sp modelId="{53A7E3E6-5D0C-4C01-9FBB-02A06F2A0689}">
      <dsp:nvSpPr>
        <dsp:cNvPr id="0" name=""/>
        <dsp:cNvSpPr/>
      </dsp:nvSpPr>
      <dsp:spPr>
        <a:xfrm>
          <a:off x="2584453" y="2680305"/>
          <a:ext cx="2374893" cy="3687960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УСТАНОВЛЕНИЯ ОБЯЗАТЕЛЬНЫХ ТРЕБОВАНИЙ (ТР)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УСТАНОВЛЕНИЯ ТРЕБОВАНИЙ НА ДОБРОВОЛЬНОЙ ОСНОВЕ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ОЦЕНКИ СООТВЕТСТВИЯ: ПОДТВЕРЖДЕНИЕ СООТВЕТСТВИЯ, </a:t>
          </a:r>
          <a:r>
            <a:rPr lang="ru-RU" sz="1400" b="1" kern="1200" dirty="0" err="1" smtClean="0">
              <a:solidFill>
                <a:schemeClr val="tx1"/>
              </a:solidFill>
            </a:rPr>
            <a:t>ГКиН</a:t>
          </a:r>
          <a:r>
            <a:rPr lang="ru-RU" sz="1400" b="1" kern="1200" dirty="0" smtClean="0">
              <a:solidFill>
                <a:schemeClr val="tx1"/>
              </a:solidFill>
            </a:rPr>
            <a:t>, АККРЕДИТАЦИИ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584453" y="2680305"/>
        <a:ext cx="2374893" cy="3687960"/>
      </dsp:txXfrm>
    </dsp:sp>
    <dsp:sp modelId="{C3B3984B-CEB3-40D9-8DB9-68D8E7B1CAED}">
      <dsp:nvSpPr>
        <dsp:cNvPr id="0" name=""/>
        <dsp:cNvSpPr/>
      </dsp:nvSpPr>
      <dsp:spPr>
        <a:xfrm>
          <a:off x="5158837" y="1274196"/>
          <a:ext cx="2374893" cy="1168604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СПОСОБСТВУЕТ</a:t>
          </a:r>
          <a:endParaRPr lang="ru-RU" sz="2400" kern="1200" dirty="0"/>
        </a:p>
      </dsp:txBody>
      <dsp:txXfrm>
        <a:off x="5158837" y="1274196"/>
        <a:ext cx="2374893" cy="1168604"/>
      </dsp:txXfrm>
    </dsp:sp>
    <dsp:sp modelId="{798A4694-9720-4FF0-9D81-0395E7E8B0E4}">
      <dsp:nvSpPr>
        <dsp:cNvPr id="0" name=""/>
        <dsp:cNvSpPr/>
      </dsp:nvSpPr>
      <dsp:spPr>
        <a:xfrm>
          <a:off x="5158837" y="2686206"/>
          <a:ext cx="2374893" cy="3687960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КОМПЕТЕНТНОМУ ВЫБОРУ ПРОДУКЦИИ, РАБОТ, УСЛУГ ПРЕОБРЕТАТЕЛЯМИ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СОЗДАНИЕ УСЛОВИЙ ДЛЯ ОБЕСПЕЧЕНИЯ СВОБОДНОГО ПЕРЕМЕЩЕНИЯ ТОВАРОВ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ВВЕДЕНИЮ ИННОВАЦИЙ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ТЕХНИЧЕСКОЙ И ИНФОРМАЦИОННОЙ СОВМЕСТИМОСТИ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ВЗАИМОЗАМЕНЯЕМОСТИ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5158837" y="2686206"/>
        <a:ext cx="2374893" cy="36879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1FBBD8-923F-4332-B83E-D2549F8A61F4}">
      <dsp:nvSpPr>
        <dsp:cNvPr id="0" name=""/>
        <dsp:cNvSpPr/>
      </dsp:nvSpPr>
      <dsp:spPr>
        <a:xfrm>
          <a:off x="3963910" y="1727064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97"/>
              </a:lnTo>
              <a:lnTo>
                <a:pt x="1659783" y="538297"/>
              </a:lnTo>
              <a:lnTo>
                <a:pt x="1659783" y="7899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F56D4-A4E5-4BB6-A112-3C1A6F1BF335}">
      <dsp:nvSpPr>
        <dsp:cNvPr id="0" name=""/>
        <dsp:cNvSpPr/>
      </dsp:nvSpPr>
      <dsp:spPr>
        <a:xfrm>
          <a:off x="2304127" y="1727064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1659783" y="0"/>
              </a:moveTo>
              <a:lnTo>
                <a:pt x="1659783" y="538297"/>
              </a:lnTo>
              <a:lnTo>
                <a:pt x="0" y="538297"/>
              </a:lnTo>
              <a:lnTo>
                <a:pt x="0" y="7899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64ED31-1D57-4DAB-A568-C47F9B99FEA5}">
      <dsp:nvSpPr>
        <dsp:cNvPr id="0" name=""/>
        <dsp:cNvSpPr/>
      </dsp:nvSpPr>
      <dsp:spPr>
        <a:xfrm>
          <a:off x="2605906" y="2398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92AD9-2BC1-4F59-8CD1-E0A30ABDCAD6}">
      <dsp:nvSpPr>
        <dsp:cNvPr id="0" name=""/>
        <dsp:cNvSpPr/>
      </dsp:nvSpPr>
      <dsp:spPr>
        <a:xfrm>
          <a:off x="2907684" y="289088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тип</a:t>
          </a:r>
          <a:endParaRPr lang="ru-RU" sz="6500" kern="1200" dirty="0"/>
        </a:p>
      </dsp:txBody>
      <dsp:txXfrm>
        <a:off x="2907684" y="289088"/>
        <a:ext cx="2716009" cy="1724665"/>
      </dsp:txXfrm>
    </dsp:sp>
    <dsp:sp modelId="{3D5C4491-8759-4AC9-9D2F-A611280F4C48}">
      <dsp:nvSpPr>
        <dsp:cNvPr id="0" name=""/>
        <dsp:cNvSpPr/>
      </dsp:nvSpPr>
      <dsp:spPr>
        <a:xfrm>
          <a:off x="946122" y="2516970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A96BE6-0AFA-4D2F-AA26-A63D43557E4F}">
      <dsp:nvSpPr>
        <dsp:cNvPr id="0" name=""/>
        <dsp:cNvSpPr/>
      </dsp:nvSpPr>
      <dsp:spPr>
        <a:xfrm>
          <a:off x="1247901" y="2803660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А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Конкретные требования</a:t>
          </a:r>
          <a:endParaRPr lang="ru-RU" sz="1600" kern="1200" dirty="0"/>
        </a:p>
      </dsp:txBody>
      <dsp:txXfrm>
        <a:off x="1247901" y="2803660"/>
        <a:ext cx="2716009" cy="1724665"/>
      </dsp:txXfrm>
    </dsp:sp>
    <dsp:sp modelId="{02B3EFFB-D5B5-464B-9988-7B9742D4E7CA}">
      <dsp:nvSpPr>
        <dsp:cNvPr id="0" name=""/>
        <dsp:cNvSpPr/>
      </dsp:nvSpPr>
      <dsp:spPr>
        <a:xfrm>
          <a:off x="4265689" y="2516970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BD5C7-8909-466D-A28A-3B43FE277328}">
      <dsp:nvSpPr>
        <dsp:cNvPr id="0" name=""/>
        <dsp:cNvSpPr/>
      </dsp:nvSpPr>
      <dsp:spPr>
        <a:xfrm>
          <a:off x="4567468" y="2803660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В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Общие требования</a:t>
          </a:r>
          <a:endParaRPr lang="ru-RU" sz="1600" kern="1200" dirty="0"/>
        </a:p>
      </dsp:txBody>
      <dsp:txXfrm>
        <a:off x="4567468" y="2803660"/>
        <a:ext cx="2716009" cy="17246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0EE583-1010-4AE0-99CC-D9F330B97E89}">
      <dsp:nvSpPr>
        <dsp:cNvPr id="0" name=""/>
        <dsp:cNvSpPr/>
      </dsp:nvSpPr>
      <dsp:spPr>
        <a:xfrm>
          <a:off x="7701" y="673000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1. Имеется ли ПФЗ о ТР в программе, утвержденной правительством РФ</a:t>
          </a:r>
          <a:endParaRPr lang="ru-RU" sz="1900" kern="1200" dirty="0"/>
        </a:p>
      </dsp:txBody>
      <dsp:txXfrm>
        <a:off x="7701" y="673000"/>
        <a:ext cx="2301999" cy="1381199"/>
      </dsp:txXfrm>
    </dsp:sp>
    <dsp:sp modelId="{7D5C0694-3923-45E1-B9AC-9C09BD91981B}">
      <dsp:nvSpPr>
        <dsp:cNvPr id="0" name=""/>
        <dsp:cNvSpPr/>
      </dsp:nvSpPr>
      <dsp:spPr>
        <a:xfrm>
          <a:off x="2512276" y="1078152"/>
          <a:ext cx="488023" cy="5708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512276" y="1078152"/>
        <a:ext cx="488023" cy="570895"/>
      </dsp:txXfrm>
    </dsp:sp>
    <dsp:sp modelId="{5DC52A15-5BD6-4A34-AA53-39598AEE7D43}">
      <dsp:nvSpPr>
        <dsp:cNvPr id="0" name=""/>
        <dsp:cNvSpPr/>
      </dsp:nvSpPr>
      <dsp:spPr>
        <a:xfrm>
          <a:off x="3230500" y="673000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8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8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8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8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2. Уведомление о разработке ПФЗ о ТР</a:t>
          </a:r>
          <a:endParaRPr lang="ru-RU" sz="1900" kern="1200" dirty="0"/>
        </a:p>
      </dsp:txBody>
      <dsp:txXfrm>
        <a:off x="3230500" y="673000"/>
        <a:ext cx="2301999" cy="1381199"/>
      </dsp:txXfrm>
    </dsp:sp>
    <dsp:sp modelId="{A3223BCE-CF16-4F3E-8131-1A40349DB256}">
      <dsp:nvSpPr>
        <dsp:cNvPr id="0" name=""/>
        <dsp:cNvSpPr/>
      </dsp:nvSpPr>
      <dsp:spPr>
        <a:xfrm>
          <a:off x="5686614" y="1097054"/>
          <a:ext cx="488023" cy="5708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6409"/>
                <a:satOff val="-888"/>
                <a:lumOff val="7481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26409"/>
                <a:satOff val="-888"/>
                <a:lumOff val="7481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26409"/>
                <a:satOff val="-888"/>
                <a:lumOff val="7481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26409"/>
                <a:satOff val="-888"/>
                <a:lumOff val="7481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26409"/>
                <a:satOff val="-888"/>
                <a:lumOff val="7481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26409"/>
                <a:satOff val="-888"/>
                <a:lumOff val="7481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686614" y="1097054"/>
        <a:ext cx="488023" cy="570895"/>
      </dsp:txXfrm>
    </dsp:sp>
    <dsp:sp modelId="{3B15D285-D452-49A8-9BA2-C18BE9FFCDC2}">
      <dsp:nvSpPr>
        <dsp:cNvPr id="0" name=""/>
        <dsp:cNvSpPr/>
      </dsp:nvSpPr>
      <dsp:spPr>
        <a:xfrm>
          <a:off x="6453299" y="673000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6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16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16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16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16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6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3. Публичное обсуждение ПФЗ о ТР</a:t>
          </a:r>
          <a:endParaRPr lang="ru-RU" sz="1900" kern="1200" dirty="0"/>
        </a:p>
      </dsp:txBody>
      <dsp:txXfrm>
        <a:off x="6453299" y="673000"/>
        <a:ext cx="2301999" cy="1381199"/>
      </dsp:txXfrm>
    </dsp:sp>
    <dsp:sp modelId="{5922CB29-D486-4D38-A6C3-256BCC438381}">
      <dsp:nvSpPr>
        <dsp:cNvPr id="0" name=""/>
        <dsp:cNvSpPr/>
      </dsp:nvSpPr>
      <dsp:spPr>
        <a:xfrm rot="5400000">
          <a:off x="7360286" y="2215340"/>
          <a:ext cx="488023" cy="5708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52819"/>
                <a:satOff val="-1776"/>
                <a:lumOff val="14962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52819"/>
                <a:satOff val="-1776"/>
                <a:lumOff val="14962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52819"/>
                <a:satOff val="-1776"/>
                <a:lumOff val="14962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52819"/>
                <a:satOff val="-1776"/>
                <a:lumOff val="14962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52819"/>
                <a:satOff val="-1776"/>
                <a:lumOff val="14962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52819"/>
                <a:satOff val="-1776"/>
                <a:lumOff val="14962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400000">
        <a:off x="7360286" y="2215340"/>
        <a:ext cx="488023" cy="570895"/>
      </dsp:txXfrm>
    </dsp:sp>
    <dsp:sp modelId="{85A0F584-2332-4E76-8131-49626B6800C1}">
      <dsp:nvSpPr>
        <dsp:cNvPr id="0" name=""/>
        <dsp:cNvSpPr/>
      </dsp:nvSpPr>
      <dsp:spPr>
        <a:xfrm>
          <a:off x="6453299" y="2974999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4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24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24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24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24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4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4. Доработка ПФЗ о ТР, составление перечня замечаний</a:t>
          </a:r>
          <a:endParaRPr lang="ru-RU" sz="1900" kern="1200" dirty="0"/>
        </a:p>
      </dsp:txBody>
      <dsp:txXfrm>
        <a:off x="6453299" y="2974999"/>
        <a:ext cx="2301999" cy="1381199"/>
      </dsp:txXfrm>
    </dsp:sp>
    <dsp:sp modelId="{41FBA1D8-0826-49D7-89E2-A5BC96077885}">
      <dsp:nvSpPr>
        <dsp:cNvPr id="0" name=""/>
        <dsp:cNvSpPr/>
      </dsp:nvSpPr>
      <dsp:spPr>
        <a:xfrm rot="10800000">
          <a:off x="5762699" y="3380151"/>
          <a:ext cx="488023" cy="5708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79228"/>
                <a:satOff val="-2663"/>
                <a:lumOff val="22443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79228"/>
                <a:satOff val="-2663"/>
                <a:lumOff val="22443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79228"/>
                <a:satOff val="-2663"/>
                <a:lumOff val="22443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79228"/>
                <a:satOff val="-2663"/>
                <a:lumOff val="22443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79228"/>
                <a:satOff val="-2663"/>
                <a:lumOff val="22443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79228"/>
                <a:satOff val="-2663"/>
                <a:lumOff val="22443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5762699" y="3380151"/>
        <a:ext cx="488023" cy="570895"/>
      </dsp:txXfrm>
    </dsp:sp>
    <dsp:sp modelId="{D7555DC5-E8E2-4EEB-91C2-F22B0D3102CC}">
      <dsp:nvSpPr>
        <dsp:cNvPr id="0" name=""/>
        <dsp:cNvSpPr/>
      </dsp:nvSpPr>
      <dsp:spPr>
        <a:xfrm>
          <a:off x="3230500" y="2974999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2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32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32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32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32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2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5. Уведомление  о завершении разработки ПФЗ о ТР</a:t>
          </a:r>
          <a:endParaRPr lang="ru-RU" sz="1900" kern="1200" dirty="0"/>
        </a:p>
      </dsp:txBody>
      <dsp:txXfrm>
        <a:off x="3230500" y="2974999"/>
        <a:ext cx="2301999" cy="1381199"/>
      </dsp:txXfrm>
    </dsp:sp>
    <dsp:sp modelId="{09F7CABA-A66D-4D10-9BCC-C75441E119C5}">
      <dsp:nvSpPr>
        <dsp:cNvPr id="0" name=""/>
        <dsp:cNvSpPr/>
      </dsp:nvSpPr>
      <dsp:spPr>
        <a:xfrm rot="10800000">
          <a:off x="2539900" y="3380151"/>
          <a:ext cx="488023" cy="5708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05637"/>
                <a:satOff val="-3551"/>
                <a:lumOff val="29924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105637"/>
                <a:satOff val="-3551"/>
                <a:lumOff val="29924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105637"/>
                <a:satOff val="-3551"/>
                <a:lumOff val="29924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105637"/>
                <a:satOff val="-3551"/>
                <a:lumOff val="29924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105637"/>
                <a:satOff val="-3551"/>
                <a:lumOff val="29924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105637"/>
                <a:satOff val="-3551"/>
                <a:lumOff val="29924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2539900" y="3380151"/>
        <a:ext cx="488023" cy="570895"/>
      </dsp:txXfrm>
    </dsp:sp>
    <dsp:sp modelId="{653D0C7A-829F-4109-B977-B8EAA90779FD}">
      <dsp:nvSpPr>
        <dsp:cNvPr id="0" name=""/>
        <dsp:cNvSpPr/>
      </dsp:nvSpPr>
      <dsp:spPr>
        <a:xfrm>
          <a:off x="7701" y="2974999"/>
          <a:ext cx="2301999" cy="13811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6. Направление ПФЗ о ТР субъекту законодательной инициативы </a:t>
          </a:r>
          <a:endParaRPr lang="ru-RU" sz="1900" kern="1200" dirty="0"/>
        </a:p>
      </dsp:txBody>
      <dsp:txXfrm>
        <a:off x="7701" y="2974999"/>
        <a:ext cx="2301999" cy="13811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0EE583-1010-4AE0-99CC-D9F330B97E89}">
      <dsp:nvSpPr>
        <dsp:cNvPr id="0" name=""/>
        <dsp:cNvSpPr/>
      </dsp:nvSpPr>
      <dsp:spPr>
        <a:xfrm>
          <a:off x="466846" y="1558"/>
          <a:ext cx="1992647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7. Внесение ПФЗ о ТР субъектом законодательной инициативы в ГД РФ</a:t>
          </a:r>
          <a:endParaRPr lang="ru-RU" sz="1800" kern="1200" dirty="0"/>
        </a:p>
      </dsp:txBody>
      <dsp:txXfrm>
        <a:off x="466846" y="1558"/>
        <a:ext cx="1992647" cy="1195588"/>
      </dsp:txXfrm>
    </dsp:sp>
    <dsp:sp modelId="{7D5C0694-3923-45E1-B9AC-9C09BD91981B}">
      <dsp:nvSpPr>
        <dsp:cNvPr id="0" name=""/>
        <dsp:cNvSpPr/>
      </dsp:nvSpPr>
      <dsp:spPr>
        <a:xfrm>
          <a:off x="2634847" y="352264"/>
          <a:ext cx="422441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34847" y="352264"/>
        <a:ext cx="422441" cy="494176"/>
      </dsp:txXfrm>
    </dsp:sp>
    <dsp:sp modelId="{5DC52A15-5BD6-4A34-AA53-39598AEE7D43}">
      <dsp:nvSpPr>
        <dsp:cNvPr id="0" name=""/>
        <dsp:cNvSpPr/>
      </dsp:nvSpPr>
      <dsp:spPr>
        <a:xfrm>
          <a:off x="3256553" y="1558"/>
          <a:ext cx="1992647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6667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6667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6667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6667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6667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6667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8. Представление ГД РФ ПФЗ о ТР в правительство РФ</a:t>
          </a:r>
          <a:endParaRPr lang="ru-RU" sz="1800" kern="1200" dirty="0"/>
        </a:p>
      </dsp:txBody>
      <dsp:txXfrm>
        <a:off x="3256553" y="1558"/>
        <a:ext cx="1992647" cy="1195588"/>
      </dsp:txXfrm>
    </dsp:sp>
    <dsp:sp modelId="{A3223BCE-CF16-4F3E-8131-1A40349DB256}">
      <dsp:nvSpPr>
        <dsp:cNvPr id="0" name=""/>
        <dsp:cNvSpPr/>
      </dsp:nvSpPr>
      <dsp:spPr>
        <a:xfrm>
          <a:off x="5382605" y="368626"/>
          <a:ext cx="422441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1127"/>
                <a:satOff val="-710"/>
                <a:lumOff val="5985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21127"/>
                <a:satOff val="-710"/>
                <a:lumOff val="5985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21127"/>
                <a:satOff val="-710"/>
                <a:lumOff val="5985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21127"/>
                <a:satOff val="-710"/>
                <a:lumOff val="5985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21127"/>
                <a:satOff val="-710"/>
                <a:lumOff val="5985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21127"/>
                <a:satOff val="-710"/>
                <a:lumOff val="5985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382605" y="368626"/>
        <a:ext cx="422441" cy="494176"/>
      </dsp:txXfrm>
    </dsp:sp>
    <dsp:sp modelId="{3B15D285-D452-49A8-9BA2-C18BE9FFCDC2}">
      <dsp:nvSpPr>
        <dsp:cNvPr id="0" name=""/>
        <dsp:cNvSpPr/>
      </dsp:nvSpPr>
      <dsp:spPr>
        <a:xfrm>
          <a:off x="6046259" y="1558"/>
          <a:ext cx="2396935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13333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13333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13333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13333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9. Направление отзыва правительством РФ в ГД РФ с учетом замечания ЭК по ТР</a:t>
          </a:r>
          <a:endParaRPr lang="ru-RU" sz="1800" kern="1200" dirty="0"/>
        </a:p>
      </dsp:txBody>
      <dsp:txXfrm>
        <a:off x="6046259" y="1558"/>
        <a:ext cx="2396935" cy="1195588"/>
      </dsp:txXfrm>
    </dsp:sp>
    <dsp:sp modelId="{5922CB29-D486-4D38-A6C3-256BCC438381}">
      <dsp:nvSpPr>
        <dsp:cNvPr id="0" name=""/>
        <dsp:cNvSpPr/>
      </dsp:nvSpPr>
      <dsp:spPr>
        <a:xfrm rot="5052447">
          <a:off x="7132281" y="1336632"/>
          <a:ext cx="424609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2255"/>
                <a:satOff val="-1420"/>
                <a:lumOff val="11970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42255"/>
                <a:satOff val="-1420"/>
                <a:lumOff val="11970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42255"/>
                <a:satOff val="-1420"/>
                <a:lumOff val="11970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42255"/>
                <a:satOff val="-1420"/>
                <a:lumOff val="11970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42255"/>
                <a:satOff val="-1420"/>
                <a:lumOff val="11970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42255"/>
                <a:satOff val="-1420"/>
                <a:lumOff val="1197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052447">
        <a:off x="7132281" y="1336632"/>
        <a:ext cx="424609" cy="494176"/>
      </dsp:txXfrm>
    </dsp:sp>
    <dsp:sp modelId="{85A0F584-2332-4E76-8131-49626B6800C1}">
      <dsp:nvSpPr>
        <dsp:cNvPr id="0" name=""/>
        <dsp:cNvSpPr/>
      </dsp:nvSpPr>
      <dsp:spPr>
        <a:xfrm>
          <a:off x="6450547" y="1994205"/>
          <a:ext cx="1992647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20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20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20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20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10. Принятие ПФЗ о ТР в первом чтении</a:t>
          </a:r>
          <a:endParaRPr lang="ru-RU" sz="1800" kern="1200" dirty="0"/>
        </a:p>
      </dsp:txBody>
      <dsp:txXfrm>
        <a:off x="6450547" y="1994205"/>
        <a:ext cx="1992647" cy="1195588"/>
      </dsp:txXfrm>
    </dsp:sp>
    <dsp:sp modelId="{41FBA1D8-0826-49D7-89E2-A5BC96077885}">
      <dsp:nvSpPr>
        <dsp:cNvPr id="0" name=""/>
        <dsp:cNvSpPr/>
      </dsp:nvSpPr>
      <dsp:spPr>
        <a:xfrm rot="10800000">
          <a:off x="5852753" y="2344911"/>
          <a:ext cx="422441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63382"/>
                <a:satOff val="-2131"/>
                <a:lumOff val="17954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63382"/>
                <a:satOff val="-2131"/>
                <a:lumOff val="17954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63382"/>
                <a:satOff val="-2131"/>
                <a:lumOff val="17954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63382"/>
                <a:satOff val="-2131"/>
                <a:lumOff val="17954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63382"/>
                <a:satOff val="-2131"/>
                <a:lumOff val="17954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63382"/>
                <a:satOff val="-2131"/>
                <a:lumOff val="17954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5852753" y="2344911"/>
        <a:ext cx="422441" cy="494176"/>
      </dsp:txXfrm>
    </dsp:sp>
    <dsp:sp modelId="{D7555DC5-E8E2-4EEB-91C2-F22B0D3102CC}">
      <dsp:nvSpPr>
        <dsp:cNvPr id="0" name=""/>
        <dsp:cNvSpPr/>
      </dsp:nvSpPr>
      <dsp:spPr>
        <a:xfrm>
          <a:off x="3660841" y="1994205"/>
          <a:ext cx="1992647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26667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26667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26667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26667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11. Уведомление о принятии ПФЗ о ТР в первом чтении</a:t>
          </a:r>
          <a:endParaRPr lang="ru-RU" sz="1800" kern="1200" dirty="0"/>
        </a:p>
      </dsp:txBody>
      <dsp:txXfrm>
        <a:off x="3660841" y="1994205"/>
        <a:ext cx="1992647" cy="1195588"/>
      </dsp:txXfrm>
    </dsp:sp>
    <dsp:sp modelId="{09F7CABA-A66D-4D10-9BCC-C75441E119C5}">
      <dsp:nvSpPr>
        <dsp:cNvPr id="0" name=""/>
        <dsp:cNvSpPr/>
      </dsp:nvSpPr>
      <dsp:spPr>
        <a:xfrm rot="10800000">
          <a:off x="3063047" y="2344911"/>
          <a:ext cx="422441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84510"/>
                <a:satOff val="-2841"/>
                <a:lumOff val="23939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84510"/>
                <a:satOff val="-2841"/>
                <a:lumOff val="23939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84510"/>
                <a:satOff val="-2841"/>
                <a:lumOff val="23939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84510"/>
                <a:satOff val="-2841"/>
                <a:lumOff val="23939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84510"/>
                <a:satOff val="-2841"/>
                <a:lumOff val="23939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84510"/>
                <a:satOff val="-2841"/>
                <a:lumOff val="23939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063047" y="2344911"/>
        <a:ext cx="422441" cy="494176"/>
      </dsp:txXfrm>
    </dsp:sp>
    <dsp:sp modelId="{653D0C7A-829F-4109-B977-B8EAA90779FD}">
      <dsp:nvSpPr>
        <dsp:cNvPr id="0" name=""/>
        <dsp:cNvSpPr/>
      </dsp:nvSpPr>
      <dsp:spPr>
        <a:xfrm>
          <a:off x="304804" y="1994205"/>
          <a:ext cx="2558977" cy="1195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3333"/>
                <a:tint val="45000"/>
                <a:satMod val="20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33333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33333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33333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33333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3333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12. Представление ГД РФ ПФЗ о ТР в правительство РФ перед вторым чтением</a:t>
          </a:r>
          <a:endParaRPr lang="ru-RU" sz="1800" kern="1200" dirty="0"/>
        </a:p>
      </dsp:txBody>
      <dsp:txXfrm>
        <a:off x="304804" y="1994205"/>
        <a:ext cx="2558977" cy="1195588"/>
      </dsp:txXfrm>
    </dsp:sp>
    <dsp:sp modelId="{A10DB627-86B0-464C-8281-0DA2947BA675}">
      <dsp:nvSpPr>
        <dsp:cNvPr id="0" name=""/>
        <dsp:cNvSpPr/>
      </dsp:nvSpPr>
      <dsp:spPr>
        <a:xfrm rot="5083081">
          <a:off x="1463177" y="3329279"/>
          <a:ext cx="424242" cy="494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05637"/>
                <a:satOff val="-3551"/>
                <a:lumOff val="29924"/>
                <a:alphaOff val="0"/>
                <a:tint val="45000"/>
                <a:satMod val="200000"/>
              </a:schemeClr>
            </a:gs>
            <a:gs pos="30000">
              <a:schemeClr val="accent1">
                <a:shade val="90000"/>
                <a:hueOff val="105637"/>
                <a:satOff val="-3551"/>
                <a:lumOff val="29924"/>
                <a:alphaOff val="0"/>
                <a:tint val="61000"/>
                <a:satMod val="200000"/>
              </a:schemeClr>
            </a:gs>
            <a:gs pos="45000">
              <a:schemeClr val="accent1">
                <a:shade val="90000"/>
                <a:hueOff val="105637"/>
                <a:satOff val="-3551"/>
                <a:lumOff val="29924"/>
                <a:alphaOff val="0"/>
                <a:tint val="66000"/>
                <a:satMod val="200000"/>
              </a:schemeClr>
            </a:gs>
            <a:gs pos="55000">
              <a:schemeClr val="accent1">
                <a:shade val="90000"/>
                <a:hueOff val="105637"/>
                <a:satOff val="-3551"/>
                <a:lumOff val="29924"/>
                <a:alphaOff val="0"/>
                <a:tint val="66000"/>
                <a:satMod val="200000"/>
              </a:schemeClr>
            </a:gs>
            <a:gs pos="73000">
              <a:schemeClr val="accent1">
                <a:shade val="90000"/>
                <a:hueOff val="105637"/>
                <a:satOff val="-3551"/>
                <a:lumOff val="29924"/>
                <a:alphaOff val="0"/>
                <a:tint val="61000"/>
                <a:satMod val="200000"/>
              </a:schemeClr>
            </a:gs>
            <a:gs pos="100000">
              <a:schemeClr val="accent1">
                <a:shade val="90000"/>
                <a:hueOff val="105637"/>
                <a:satOff val="-3551"/>
                <a:lumOff val="29924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083081">
        <a:off x="1463177" y="3329279"/>
        <a:ext cx="424242" cy="494176"/>
      </dsp:txXfrm>
    </dsp:sp>
    <dsp:sp modelId="{C9A00D11-7012-40ED-B697-DCA980139F8E}">
      <dsp:nvSpPr>
        <dsp:cNvPr id="0" name=""/>
        <dsp:cNvSpPr/>
      </dsp:nvSpPr>
      <dsp:spPr>
        <a:xfrm>
          <a:off x="304804" y="3986853"/>
          <a:ext cx="2927418" cy="119558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bg2">
                <a:lumMod val="1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40000"/>
                <a:tint val="66000"/>
                <a:satMod val="200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5000"/>
                <a:satMod val="200000"/>
              </a:schemeClr>
            </a:gs>
          </a:gsLst>
          <a:lin ang="16200000" scaled="1"/>
          <a:tileRect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13. Направление отзыва  на ПФЗ о ТР правительством РФ  с учетом заключение ЭК по ТР</a:t>
          </a:r>
          <a:endParaRPr lang="ru-RU" sz="1800" kern="1200" dirty="0"/>
        </a:p>
      </dsp:txBody>
      <dsp:txXfrm>
        <a:off x="304804" y="3986853"/>
        <a:ext cx="2927418" cy="119558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0AA503-DEF9-40AA-B0D0-F4E114909E25}">
      <dsp:nvSpPr>
        <dsp:cNvPr id="0" name=""/>
        <dsp:cNvSpPr/>
      </dsp:nvSpPr>
      <dsp:spPr>
        <a:xfrm>
          <a:off x="551970" y="0"/>
          <a:ext cx="4114800" cy="4114800"/>
        </a:xfrm>
        <a:prstGeom prst="triangl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shade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shade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shade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shade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shade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E29F2A-0846-4568-A18D-63137C5C3FF6}">
      <dsp:nvSpPr>
        <dsp:cNvPr id="0" name=""/>
        <dsp:cNvSpPr/>
      </dsp:nvSpPr>
      <dsp:spPr>
        <a:xfrm>
          <a:off x="672932" y="411881"/>
          <a:ext cx="6547496" cy="7313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Конституция РФ (статья 71р)</a:t>
          </a:r>
          <a:endParaRPr lang="ru-RU" sz="2400" kern="1200" dirty="0"/>
        </a:p>
      </dsp:txBody>
      <dsp:txXfrm>
        <a:off x="672932" y="411881"/>
        <a:ext cx="6547496" cy="731341"/>
      </dsp:txXfrm>
    </dsp:sp>
    <dsp:sp modelId="{1AF4B731-95E2-44BD-A2D0-E6894254BE2D}">
      <dsp:nvSpPr>
        <dsp:cNvPr id="0" name=""/>
        <dsp:cNvSpPr/>
      </dsp:nvSpPr>
      <dsp:spPr>
        <a:xfrm>
          <a:off x="672932" y="1234640"/>
          <a:ext cx="6547496" cy="7313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50744"/>
              <a:satOff val="-1254"/>
              <a:lumOff val="2010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ФЗ № 184  «О техническом регулировании»</a:t>
          </a:r>
          <a:endParaRPr lang="ru-RU" sz="2400" kern="1200" dirty="0"/>
        </a:p>
      </dsp:txBody>
      <dsp:txXfrm>
        <a:off x="672932" y="1234640"/>
        <a:ext cx="6547496" cy="731341"/>
      </dsp:txXfrm>
    </dsp:sp>
    <dsp:sp modelId="{396080BB-3023-4FB4-B151-31511A503C98}">
      <dsp:nvSpPr>
        <dsp:cNvPr id="0" name=""/>
        <dsp:cNvSpPr/>
      </dsp:nvSpPr>
      <dsp:spPr>
        <a:xfrm>
          <a:off x="672932" y="2057400"/>
          <a:ext cx="6547496" cy="7313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101489"/>
              <a:satOff val="-2508"/>
              <a:lumOff val="40199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Нормативные правовые акты Правительства РФ по вопросам стандартизации</a:t>
          </a:r>
          <a:endParaRPr lang="ru-RU" sz="2400" kern="1200" dirty="0"/>
        </a:p>
      </dsp:txBody>
      <dsp:txXfrm>
        <a:off x="672932" y="2057400"/>
        <a:ext cx="6547496" cy="731341"/>
      </dsp:txXfrm>
    </dsp:sp>
    <dsp:sp modelId="{50F7F883-0CDA-4158-841F-673707EFEE8E}">
      <dsp:nvSpPr>
        <dsp:cNvPr id="0" name=""/>
        <dsp:cNvSpPr/>
      </dsp:nvSpPr>
      <dsp:spPr>
        <a:xfrm>
          <a:off x="672932" y="2880159"/>
          <a:ext cx="6547496" cy="7313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50744"/>
              <a:satOff val="-1254"/>
              <a:lumOff val="2010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Основополагающие стандарты ГСС</a:t>
          </a:r>
          <a:endParaRPr lang="ru-RU" sz="2400" kern="1200" dirty="0"/>
        </a:p>
      </dsp:txBody>
      <dsp:txXfrm>
        <a:off x="672932" y="2880159"/>
        <a:ext cx="6547496" cy="73134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EABF9B-E9CC-4786-9F1E-A7C98D13B69C}">
      <dsp:nvSpPr>
        <dsp:cNvPr id="0" name=""/>
        <dsp:cNvSpPr/>
      </dsp:nvSpPr>
      <dsp:spPr>
        <a:xfrm>
          <a:off x="985" y="1355992"/>
          <a:ext cx="2305533" cy="2134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Действующий фонд НД (ГОСТ, </a:t>
          </a:r>
          <a:r>
            <a:rPr lang="ru-RU" sz="1900" kern="1200" dirty="0" err="1" smtClean="0"/>
            <a:t>СНиП</a:t>
          </a:r>
          <a:r>
            <a:rPr lang="ru-RU" sz="1900" kern="1200" dirty="0" smtClean="0"/>
            <a:t>, </a:t>
          </a:r>
          <a:r>
            <a:rPr lang="ru-RU" sz="1900" kern="1200" dirty="0" err="1" smtClean="0"/>
            <a:t>СанПиН</a:t>
          </a:r>
          <a:r>
            <a:rPr lang="ru-RU" sz="1900" kern="1200" dirty="0" smtClean="0"/>
            <a:t>, СТП, ТУ)</a:t>
          </a:r>
          <a:endParaRPr lang="ru-RU" sz="1900" kern="1200" dirty="0"/>
        </a:p>
      </dsp:txBody>
      <dsp:txXfrm>
        <a:off x="985" y="1355992"/>
        <a:ext cx="2305533" cy="2134532"/>
      </dsp:txXfrm>
    </dsp:sp>
    <dsp:sp modelId="{500A0221-A829-4E4A-AD5F-B72F52AB71E7}">
      <dsp:nvSpPr>
        <dsp:cNvPr id="0" name=""/>
        <dsp:cNvSpPr/>
      </dsp:nvSpPr>
      <dsp:spPr>
        <a:xfrm rot="18289469">
          <a:off x="1960175" y="1743609"/>
          <a:ext cx="1614902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1614902" y="1680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89469">
        <a:off x="2727253" y="1720045"/>
        <a:ext cx="80745" cy="80745"/>
      </dsp:txXfrm>
    </dsp:sp>
    <dsp:sp modelId="{E9C78592-AA03-4A02-8780-F6F66F60EACF}">
      <dsp:nvSpPr>
        <dsp:cNvPr id="0" name=""/>
        <dsp:cNvSpPr/>
      </dsp:nvSpPr>
      <dsp:spPr>
        <a:xfrm>
          <a:off x="3228733" y="521193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Обязательные требования (ст.46, п.6)</a:t>
          </a:r>
          <a:endParaRPr lang="ru-RU" sz="1900" kern="1200" dirty="0"/>
        </a:p>
      </dsp:txBody>
      <dsp:txXfrm>
        <a:off x="3228733" y="521193"/>
        <a:ext cx="2305533" cy="1152766"/>
      </dsp:txXfrm>
    </dsp:sp>
    <dsp:sp modelId="{8CA36DCB-5FBB-439D-95CD-7A24BE20A748}">
      <dsp:nvSpPr>
        <dsp:cNvPr id="0" name=""/>
        <dsp:cNvSpPr/>
      </dsp:nvSpPr>
      <dsp:spPr>
        <a:xfrm>
          <a:off x="5534266" y="1080768"/>
          <a:ext cx="922213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922213" y="168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72318" y="1074521"/>
        <a:ext cx="46110" cy="46110"/>
      </dsp:txXfrm>
    </dsp:sp>
    <dsp:sp modelId="{509F5581-4FD4-4491-8BB9-633E0A0D8883}">
      <dsp:nvSpPr>
        <dsp:cNvPr id="0" name=""/>
        <dsp:cNvSpPr/>
      </dsp:nvSpPr>
      <dsp:spPr>
        <a:xfrm>
          <a:off x="6456480" y="521193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Установленные ФЗ - Технические регламенты</a:t>
          </a:r>
          <a:endParaRPr lang="ru-RU" sz="1900" kern="1200" dirty="0"/>
        </a:p>
      </dsp:txBody>
      <dsp:txXfrm>
        <a:off x="6456480" y="521193"/>
        <a:ext cx="2305533" cy="1152766"/>
      </dsp:txXfrm>
    </dsp:sp>
    <dsp:sp modelId="{CDDF861C-AF15-42C5-853C-283B2E59C79D}">
      <dsp:nvSpPr>
        <dsp:cNvPr id="0" name=""/>
        <dsp:cNvSpPr/>
      </dsp:nvSpPr>
      <dsp:spPr>
        <a:xfrm rot="3310531">
          <a:off x="1960175" y="3069290"/>
          <a:ext cx="1614902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1614902" y="1680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10531">
        <a:off x="2727253" y="3045727"/>
        <a:ext cx="80745" cy="80745"/>
      </dsp:txXfrm>
    </dsp:sp>
    <dsp:sp modelId="{55745097-3BB1-4D81-AAB9-7A56E6FD9BF5}">
      <dsp:nvSpPr>
        <dsp:cNvPr id="0" name=""/>
        <dsp:cNvSpPr/>
      </dsp:nvSpPr>
      <dsp:spPr>
        <a:xfrm>
          <a:off x="3228733" y="3172557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Применяемые на добровольной основе (ст.11)</a:t>
          </a:r>
          <a:endParaRPr lang="ru-RU" sz="1900" kern="1200" dirty="0"/>
        </a:p>
      </dsp:txBody>
      <dsp:txXfrm>
        <a:off x="3228733" y="3172557"/>
        <a:ext cx="2305533" cy="1152766"/>
      </dsp:txXfrm>
    </dsp:sp>
    <dsp:sp modelId="{5CB1E2F0-A501-482D-A5CF-0F721C825839}">
      <dsp:nvSpPr>
        <dsp:cNvPr id="0" name=""/>
        <dsp:cNvSpPr/>
      </dsp:nvSpPr>
      <dsp:spPr>
        <a:xfrm rot="18289469">
          <a:off x="5187922" y="3069290"/>
          <a:ext cx="1614902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1614902" y="168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89469">
        <a:off x="5955001" y="3045727"/>
        <a:ext cx="80745" cy="80745"/>
      </dsp:txXfrm>
    </dsp:sp>
    <dsp:sp modelId="{AD3FF9DC-EBFD-499A-96D0-375D3F96584B}">
      <dsp:nvSpPr>
        <dsp:cNvPr id="0" name=""/>
        <dsp:cNvSpPr/>
      </dsp:nvSpPr>
      <dsp:spPr>
        <a:xfrm>
          <a:off x="6456480" y="1846875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Национальные стандарты гармонизированные</a:t>
          </a:r>
        </a:p>
      </dsp:txBody>
      <dsp:txXfrm>
        <a:off x="6456480" y="1846875"/>
        <a:ext cx="2305533" cy="1152766"/>
      </dsp:txXfrm>
    </dsp:sp>
    <dsp:sp modelId="{762BA4C4-DE42-428A-9FE7-C24C7106EBF7}">
      <dsp:nvSpPr>
        <dsp:cNvPr id="0" name=""/>
        <dsp:cNvSpPr/>
      </dsp:nvSpPr>
      <dsp:spPr>
        <a:xfrm>
          <a:off x="5534266" y="3732131"/>
          <a:ext cx="922213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922213" y="168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72318" y="3725885"/>
        <a:ext cx="46110" cy="46110"/>
      </dsp:txXfrm>
    </dsp:sp>
    <dsp:sp modelId="{3478768F-A91B-4B8F-BA71-2D6F6A26DBBC}">
      <dsp:nvSpPr>
        <dsp:cNvPr id="0" name=""/>
        <dsp:cNvSpPr/>
      </dsp:nvSpPr>
      <dsp:spPr>
        <a:xfrm>
          <a:off x="6456480" y="3172557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Национальные стандарты в области качества</a:t>
          </a:r>
          <a:endParaRPr lang="ru-RU" sz="1900" kern="1200" dirty="0"/>
        </a:p>
      </dsp:txBody>
      <dsp:txXfrm>
        <a:off x="6456480" y="3172557"/>
        <a:ext cx="2305533" cy="1152766"/>
      </dsp:txXfrm>
    </dsp:sp>
    <dsp:sp modelId="{0E0538A1-BCFC-4E61-B5C0-07201B691DA4}">
      <dsp:nvSpPr>
        <dsp:cNvPr id="0" name=""/>
        <dsp:cNvSpPr/>
      </dsp:nvSpPr>
      <dsp:spPr>
        <a:xfrm rot="3310531">
          <a:off x="5187922" y="4394972"/>
          <a:ext cx="1614902" cy="33618"/>
        </a:xfrm>
        <a:custGeom>
          <a:avLst/>
          <a:gdLst/>
          <a:ahLst/>
          <a:cxnLst/>
          <a:rect l="0" t="0" r="0" b="0"/>
          <a:pathLst>
            <a:path>
              <a:moveTo>
                <a:pt x="0" y="16809"/>
              </a:moveTo>
              <a:lnTo>
                <a:pt x="1614902" y="168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10531">
        <a:off x="5955001" y="4371409"/>
        <a:ext cx="80745" cy="80745"/>
      </dsp:txXfrm>
    </dsp:sp>
    <dsp:sp modelId="{D8F88BD7-3917-46D4-BBEC-484708639059}">
      <dsp:nvSpPr>
        <dsp:cNvPr id="0" name=""/>
        <dsp:cNvSpPr/>
      </dsp:nvSpPr>
      <dsp:spPr>
        <a:xfrm>
          <a:off x="6456480" y="4498239"/>
          <a:ext cx="2305533" cy="115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Стандарты организаций</a:t>
          </a:r>
          <a:endParaRPr lang="ru-RU" sz="1900" kern="1200" dirty="0"/>
        </a:p>
      </dsp:txBody>
      <dsp:txXfrm>
        <a:off x="6456480" y="4498239"/>
        <a:ext cx="2305533" cy="1152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991AFCC-9FCD-4823-8303-983D2315EA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технического регулирования и стандартизации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Основные положения международной практики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Устранение избыточных барьеров в торговле</a:t>
            </a:r>
          </a:p>
          <a:p>
            <a:pPr eaLnBrk="1" hangingPunct="1"/>
            <a:r>
              <a:rPr lang="ru-RU" smtClean="0"/>
              <a:t>Недискриминационная основа</a:t>
            </a:r>
          </a:p>
          <a:p>
            <a:pPr eaLnBrk="1" hangingPunct="1"/>
            <a:r>
              <a:rPr lang="ru-RU" smtClean="0"/>
              <a:t>Гармонизация</a:t>
            </a:r>
          </a:p>
          <a:p>
            <a:pPr eaLnBrk="1" hangingPunct="1"/>
            <a:r>
              <a:rPr lang="ru-RU" smtClean="0"/>
              <a:t>Эквивалентность</a:t>
            </a:r>
          </a:p>
          <a:p>
            <a:pPr eaLnBrk="1" hangingPunct="1"/>
            <a:r>
              <a:rPr lang="ru-RU" smtClean="0"/>
              <a:t>Взаимное признание результатов оценки соответствия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Модель технического регулирования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совокупность регулирующих мер, которые необходимо применять в разном сочетании по определенным правилам для достижения целей технического регулирования в конкретном секторе экономики.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Регулирующие меры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marL="361950" lvl="2" eaLnBrk="1" hangingPunct="1"/>
            <a:r>
              <a:rPr lang="ru-RU" sz="2800" smtClean="0"/>
              <a:t>задание требований к продукции для обязательного исполнения и применения;</a:t>
            </a:r>
          </a:p>
          <a:p>
            <a:pPr marL="361950" lvl="2" eaLnBrk="1" hangingPunct="1"/>
            <a:r>
              <a:rPr lang="ru-RU" sz="2800" smtClean="0"/>
              <a:t>стандартизация;</a:t>
            </a:r>
          </a:p>
          <a:p>
            <a:pPr marL="361950" lvl="2" eaLnBrk="1" hangingPunct="1"/>
            <a:r>
              <a:rPr lang="ru-RU" sz="2800" smtClean="0"/>
              <a:t>подтверждение соответствия;</a:t>
            </a:r>
          </a:p>
          <a:p>
            <a:pPr marL="361950" lvl="2" eaLnBrk="1" hangingPunct="1"/>
            <a:r>
              <a:rPr lang="ru-RU" sz="2800" smtClean="0"/>
              <a:t>государственный контроль (надзор);</a:t>
            </a:r>
          </a:p>
          <a:p>
            <a:pPr marL="361950" lvl="2" eaLnBrk="1" hangingPunct="1"/>
            <a:r>
              <a:rPr lang="ru-RU" sz="2800" smtClean="0"/>
              <a:t>государственная регистрация продукции;</a:t>
            </a:r>
          </a:p>
          <a:p>
            <a:pPr marL="361950" lvl="2" eaLnBrk="1" hangingPunct="1"/>
            <a:r>
              <a:rPr lang="ru-RU" sz="2800" smtClean="0"/>
              <a:t>назначение органа государственной власти, ответственного за реализацию требований технического регламента и др.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Модели регулирования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Технический регламент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</p:spPr>
        <p:txBody>
          <a:bodyPr>
            <a:normAutofit fontScale="92500"/>
          </a:bodyPr>
          <a:lstStyle/>
          <a:p>
            <a:pPr marL="273050" indent="-6350">
              <a:buNone/>
            </a:pPr>
            <a:r>
              <a:rPr lang="ru-RU" sz="3000" i="1" dirty="0" smtClean="0"/>
              <a:t>Документ, устанавливающий обязательные для применения и исполнения требования к ОТР</a:t>
            </a:r>
          </a:p>
          <a:p>
            <a:endParaRPr lang="ru-RU" dirty="0" smtClean="0"/>
          </a:p>
          <a:p>
            <a:r>
              <a:rPr lang="ru-RU" dirty="0" smtClean="0"/>
              <a:t>Технический регламент может быть принят международным договором России, ратифицированным в соответствии с российским законодательством, либо федеральным законом, указом президента или постановлением правительства России.</a:t>
            </a:r>
          </a:p>
          <a:p>
            <a:r>
              <a:rPr lang="ru-RU" b="1" i="1" dirty="0" smtClean="0"/>
              <a:t>Целью</a:t>
            </a:r>
            <a:r>
              <a:rPr lang="ru-RU" dirty="0" smtClean="0"/>
              <a:t> принятия технических регламентов является исключительно </a:t>
            </a:r>
            <a:r>
              <a:rPr lang="ru-RU" b="1" i="1" dirty="0" smtClean="0"/>
              <a:t>обеспечение безопасности </a:t>
            </a:r>
            <a:r>
              <a:rPr lang="ru-RU" dirty="0" smtClean="0"/>
              <a:t>жизни и здоровья граждан и имущества (государственного, муниципального, личного и др.), окружающей среды.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ru-RU" dirty="0" smtClean="0"/>
              <a:t>Технический регламент содержит: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763000" cy="5257800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bg2">
                  <a:lumMod val="25000"/>
                </a:schemeClr>
              </a:buClr>
              <a:buSzPct val="104000"/>
              <a:buFont typeface="+mj-lt"/>
              <a:buAutoNum type="arabicPeriod"/>
            </a:pPr>
            <a:r>
              <a:rPr lang="ru-RU" dirty="0" smtClean="0"/>
              <a:t>обязательные минимально необходимые требования, способные обеспечить различные виды безопасности изделий.</a:t>
            </a:r>
          </a:p>
          <a:p>
            <a:pPr marL="514350" indent="-514350">
              <a:buClr>
                <a:schemeClr val="bg2">
                  <a:lumMod val="25000"/>
                </a:schemeClr>
              </a:buClr>
              <a:buSzPct val="104000"/>
              <a:buFont typeface="+mj-lt"/>
              <a:buAutoNum type="arabicPeriod"/>
            </a:pPr>
            <a:r>
              <a:rPr lang="ru-RU" dirty="0" smtClean="0"/>
              <a:t>перечень ОТР, в отношении которых устанавливаются его требования, а также правила и формы оценки соответствия, с учетом степени риска, предельные сроки оценки соответствия в отношении каждого ОТР и требования к терминологии, упаковке, маркировке или этикеткам и правилам их нанесения.</a:t>
            </a:r>
          </a:p>
          <a:p>
            <a:pPr marL="514350" indent="-514350">
              <a:buClr>
                <a:schemeClr val="bg2">
                  <a:lumMod val="25000"/>
                </a:schemeClr>
              </a:buClr>
              <a:buSzPct val="104000"/>
              <a:buFont typeface="+mj-lt"/>
              <a:buAutoNum type="arabicPeriod"/>
            </a:pPr>
            <a:r>
              <a:rPr lang="ru-RU" dirty="0" smtClean="0"/>
              <a:t>требования к характеристикам продукции, процессам производства, эксплуатации, хранения и другим ОТР, но не к самой конструкции и исполнению.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Технический регламент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56760"/>
          </a:xfrm>
        </p:spPr>
        <p:txBody>
          <a:bodyPr>
            <a:normAutofit/>
          </a:bodyPr>
          <a:lstStyle/>
          <a:p>
            <a:r>
              <a:rPr lang="ru-RU" dirty="0" smtClean="0"/>
              <a:t>Не включенные в технический регламент требования к ОТР, правилам и формам оценки, терминологии, упаковке и т.п. </a:t>
            </a:r>
            <a:r>
              <a:rPr lang="ru-RU" b="1" i="1" dirty="0" smtClean="0"/>
              <a:t>не носят обязательный характер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Прямое или косвенное определение соблюдения требований к ОТР называется </a:t>
            </a:r>
            <a:r>
              <a:rPr lang="ru-RU" b="1" i="1" dirty="0" smtClean="0"/>
              <a:t>оценкой соответствия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ru-RU" b="1" dirty="0" smtClean="0"/>
              <a:t>Порядок разработки и принятия технических регламентов</a:t>
            </a: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28600" y="1447800"/>
          <a:ext cx="8763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62200" y="3657600"/>
            <a:ext cx="4495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Публикация ПФЗ о ТР в печатном издании ФОИВ по ТР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1371600"/>
            <a:ext cx="4495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Уведомление о </a:t>
            </a:r>
            <a:r>
              <a:rPr lang="ru-RU" dirty="0" err="1" smtClean="0"/>
              <a:t>нач</a:t>
            </a:r>
            <a:r>
              <a:rPr lang="ru-RU" dirty="0" smtClean="0"/>
              <a:t>. разработке ТР в ИСОП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4038600" y="1981200"/>
            <a:ext cx="10668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33600" y="5943600"/>
            <a:ext cx="502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Уведомление о </a:t>
            </a:r>
            <a:r>
              <a:rPr lang="ru-RU" dirty="0" err="1" smtClean="0"/>
              <a:t>заверш</a:t>
            </a:r>
            <a:r>
              <a:rPr lang="ru-RU" dirty="0" smtClean="0"/>
              <a:t>. разработки ТР в ИСОП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4038600" y="4267200"/>
            <a:ext cx="10668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038600" y="3505200"/>
            <a:ext cx="10668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038600" y="5791200"/>
            <a:ext cx="10668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09600" y="5791200"/>
            <a:ext cx="1371600" cy="5334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ru-RU" b="1" dirty="0" smtClean="0"/>
              <a:t>Порядок разработки и принятия технических регламентов</a:t>
            </a: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28600" y="1447800"/>
          <a:ext cx="8748000" cy="518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трелка вниз 11"/>
          <p:cNvSpPr/>
          <p:nvPr/>
        </p:nvSpPr>
        <p:spPr>
          <a:xfrm rot="16200000">
            <a:off x="-266700" y="1714500"/>
            <a:ext cx="1371600" cy="5334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Предварительный анализ ПФЗ: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763000" cy="5410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существуют ли альтернативы техническому регламенту, не требующие для решения проблемы вмешательства правительства, например использование общего законодательства, добровольные стандарты, экономические инструменты (налоги, продажа прав собственности), законы о страховании и ответственности и др.;</a:t>
            </a:r>
          </a:p>
          <a:p>
            <a:pPr algn="just"/>
            <a:r>
              <a:rPr lang="ru-RU" dirty="0" smtClean="0"/>
              <a:t>обеспечивает ли введение технического регламента минимум затрат либо максимум выгод для общества по сравнению с альтернативными решениями;</a:t>
            </a:r>
          </a:p>
          <a:p>
            <a:pPr algn="just"/>
            <a:r>
              <a:rPr lang="ru-RU" dirty="0" smtClean="0"/>
              <a:t>ориентирован ли технический регламент в большей степени на результат, который необходимо достигнуть, чем на средства его достижения, т.е. на требования к конечной продукции, а не на процессы и процедуры, являющиеся средствами достижения цели;</a:t>
            </a:r>
          </a:p>
          <a:p>
            <a:pPr algn="just"/>
            <a:r>
              <a:rPr lang="ru-RU" dirty="0" smtClean="0"/>
              <a:t>совместим ли предлагаемый технический регламент с международными обязательствами и международными стандартами (например, ИСО; Европейской Экономической Комиссии ООН — ЕЭК ООН; Европейской Комиссии по Стандартизации — ЕКС; Международной Электротехнической Комиссии — МЭК и др.), если нет, то почему.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Механизм регулирования рынка товаров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4600" y="1828800"/>
            <a:ext cx="3886200" cy="1066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продукция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1600200" y="3048000"/>
            <a:ext cx="2819400" cy="2514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Потребительские свойства</a:t>
            </a:r>
          </a:p>
          <a:p>
            <a:pPr algn="ctr"/>
            <a:r>
              <a:rPr lang="ru-RU" sz="2000" b="1" dirty="0" smtClean="0"/>
              <a:t>РЕГУЛИРУЮТСЯ РЫНКОМ</a:t>
            </a:r>
            <a:endParaRPr lang="ru-RU" sz="2000" b="1" dirty="0"/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4572000" y="3048000"/>
            <a:ext cx="2743200" cy="2514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Характеристики безопасности</a:t>
            </a:r>
          </a:p>
          <a:p>
            <a:pPr algn="ctr"/>
            <a:r>
              <a:rPr lang="ru-RU" sz="2000" b="1" dirty="0" smtClean="0"/>
              <a:t>РЕГУЛИРУЮТСЯ ГОСУДАРСТВОМ</a:t>
            </a:r>
            <a:endParaRPr lang="ru-RU" sz="2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/>
          <a:lstStyle/>
          <a:p>
            <a:pPr algn="just"/>
            <a:r>
              <a:rPr lang="ru-RU" b="1" dirty="0" smtClean="0"/>
              <a:t>Вред - </a:t>
            </a:r>
            <a:r>
              <a:rPr lang="ru-RU" dirty="0" smtClean="0"/>
              <a:t>материальный ущерб, который выражается в уменьшении имущества потерпевшего и (или) умалении нематериального блага (жизни, здоровья человека и т.п.). 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b="1" dirty="0" smtClean="0"/>
              <a:t>Риск </a:t>
            </a:r>
            <a:r>
              <a:rPr lang="ru-RU" dirty="0" smtClean="0"/>
              <a:t>— это вероятность причинения вреда жизни или здоровью граждан, имуществу физических или юридических лиц, государственному или муниципальному имуществу, окружающей среде, жизни или здоровью животных и растений, с учетом тяжести этого вреда.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Безопасность </a:t>
            </a:r>
            <a:r>
              <a:rPr lang="ru-RU" dirty="0" smtClean="0"/>
              <a:t>(Руководство ИСО/МЭК 51 «Аспекты безопасности. Руководящие указания по включению их в стандарты» ) - отсутствие недопустимого риска. </a:t>
            </a:r>
          </a:p>
          <a:p>
            <a:pPr algn="just"/>
            <a:r>
              <a:rPr lang="ru-RU" dirty="0" smtClean="0"/>
              <a:t>Безопасность продукции, процессов ее проектирования (включая изыскания) производства, строительства и т.д. — это состояние, при котором отсутствует недопустимый риск, связанный с причинением вреда жизни или здоровью граждан, имуществу физических или юридических лиц, государственному или муниципальному имуществу, окружающей среде, жизни или здоровью животных и растений.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200" cy="5105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300" b="1" i="1" dirty="0" smtClean="0"/>
              <a:t>Перечень видов опасностей</a:t>
            </a:r>
          </a:p>
          <a:p>
            <a:pPr marL="811213" lvl="0" indent="-273050"/>
            <a:r>
              <a:rPr lang="ru-RU" dirty="0" smtClean="0"/>
              <a:t>безопасность излучений;</a:t>
            </a:r>
          </a:p>
          <a:p>
            <a:pPr marL="811213" lvl="0" indent="-273050"/>
            <a:r>
              <a:rPr lang="ru-RU" dirty="0" smtClean="0"/>
              <a:t>биологическую безопасность;</a:t>
            </a:r>
          </a:p>
          <a:p>
            <a:pPr marL="811213" lvl="0" indent="-273050"/>
            <a:r>
              <a:rPr lang="ru-RU" dirty="0" smtClean="0"/>
              <a:t>взрывобезопасность;</a:t>
            </a:r>
          </a:p>
          <a:p>
            <a:pPr marL="811213" lvl="0" indent="-273050"/>
            <a:r>
              <a:rPr lang="ru-RU" dirty="0" smtClean="0"/>
              <a:t>механическую безопасность;</a:t>
            </a:r>
          </a:p>
          <a:p>
            <a:pPr marL="811213" lvl="0" indent="-273050"/>
            <a:r>
              <a:rPr lang="ru-RU" dirty="0" smtClean="0"/>
              <a:t>пожарную безопасность;</a:t>
            </a:r>
          </a:p>
          <a:p>
            <a:pPr marL="811213" lvl="0" indent="-273050"/>
            <a:r>
              <a:rPr lang="ru-RU" dirty="0" smtClean="0"/>
              <a:t>промышленную безопасность;</a:t>
            </a:r>
          </a:p>
          <a:p>
            <a:pPr marL="811213" lvl="0" indent="-273050"/>
            <a:r>
              <a:rPr lang="ru-RU" dirty="0" smtClean="0"/>
              <a:t>термическую безопасность;</a:t>
            </a:r>
          </a:p>
          <a:p>
            <a:pPr marL="811213" lvl="0" indent="-273050"/>
            <a:r>
              <a:rPr lang="ru-RU" dirty="0" smtClean="0"/>
              <a:t>химическую безопасность;</a:t>
            </a:r>
          </a:p>
          <a:p>
            <a:pPr marL="811213" lvl="0" indent="-273050"/>
            <a:r>
              <a:rPr lang="ru-RU" dirty="0" smtClean="0"/>
              <a:t>электрическую безопасность;</a:t>
            </a:r>
          </a:p>
          <a:p>
            <a:pPr marL="811213" lvl="0" indent="-273050"/>
            <a:r>
              <a:rPr lang="ru-RU" dirty="0" smtClean="0"/>
              <a:t>ядерную и радиационную безопасность;</a:t>
            </a:r>
          </a:p>
          <a:p>
            <a:pPr marL="811213" lvl="0" indent="-273050"/>
            <a:r>
              <a:rPr lang="ru-RU" dirty="0" smtClean="0"/>
              <a:t>электромагнитную совместимость в части обеспечения</a:t>
            </a:r>
            <a:br>
              <a:rPr lang="ru-RU" dirty="0" smtClean="0"/>
            </a:br>
            <a:r>
              <a:rPr lang="ru-RU" dirty="0" smtClean="0"/>
              <a:t>безопасности работы приборов и оборудования;</a:t>
            </a:r>
          </a:p>
          <a:p>
            <a:pPr marL="811213" indent="-273050"/>
            <a:r>
              <a:rPr lang="ru-RU" dirty="0" smtClean="0"/>
              <a:t>единство измерений, а также другие виды безопасности,</a:t>
            </a:r>
            <a:r>
              <a:rPr lang="ru-RU" i="1" dirty="0" smtClean="0"/>
              <a:t> </a:t>
            </a:r>
            <a:r>
              <a:rPr lang="ru-RU" dirty="0" smtClean="0"/>
              <a:t>соответствующие целям технического регулирования.</a:t>
            </a:r>
          </a:p>
          <a:p>
            <a:pPr marL="811213" indent="-273050"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i="1" dirty="0" smtClean="0"/>
              <a:t>Целью выбора</a:t>
            </a:r>
            <a:r>
              <a:rPr lang="ru-RU" sz="2400" dirty="0" smtClean="0"/>
              <a:t> состава требований безопасности является выявление и объективная оценка всей совокупности свойств продукции, характеризующих ее безопасность и проявляющихся на разных стадиях ее жизненного цикла.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При установлении требований безопасности исходят из следующих предпосылок:</a:t>
            </a:r>
          </a:p>
          <a:p>
            <a:pPr lvl="0"/>
            <a:r>
              <a:rPr lang="ru-RU" sz="2400" dirty="0" smtClean="0"/>
              <a:t>учет степени потенциальной опасности продукции, проявляющейся в нормальных условиях ее использования по назначению;</a:t>
            </a:r>
          </a:p>
          <a:p>
            <a:pPr lvl="0"/>
            <a:r>
              <a:rPr lang="ru-RU" sz="2400" dirty="0" smtClean="0"/>
              <a:t>необходимость обязательного устранения недопустимо вредных воздействий продукции;</a:t>
            </a:r>
          </a:p>
          <a:p>
            <a:pPr lvl="0"/>
            <a:r>
              <a:rPr lang="ru-RU" sz="2400" dirty="0" smtClean="0"/>
              <a:t>учет в требованиях всех видов недопустимо вредных воздействий;</a:t>
            </a:r>
          </a:p>
          <a:p>
            <a:pPr lvl="0"/>
            <a:r>
              <a:rPr lang="ru-RU" sz="2400" dirty="0" smtClean="0"/>
              <a:t>пригодность установленных требований для проведения оценки соответствия.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105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i="1" dirty="0" smtClean="0"/>
              <a:t>Процедура установления обязательных требований к продукции включает следующие этапы:</a:t>
            </a:r>
          </a:p>
          <a:p>
            <a:pPr>
              <a:buNone/>
            </a:pPr>
            <a:endParaRPr lang="ru-RU" sz="2400" dirty="0" smtClean="0"/>
          </a:p>
          <a:p>
            <a:pPr marL="725488" lvl="0" indent="-273050"/>
            <a:r>
              <a:rPr lang="ru-RU" sz="2400" dirty="0" smtClean="0"/>
              <a:t>отнесение продукции к определенной группе по степени риска;</a:t>
            </a:r>
          </a:p>
          <a:p>
            <a:pPr marL="725488" lvl="0" indent="-273050"/>
            <a:r>
              <a:rPr lang="ru-RU" sz="2400" dirty="0" smtClean="0"/>
              <a:t>определение видов опасности и возможных факторов риска;</a:t>
            </a:r>
          </a:p>
          <a:p>
            <a:pPr marL="725488" lvl="0" indent="-273050"/>
            <a:r>
              <a:rPr lang="ru-RU" sz="2400" dirty="0" smtClean="0"/>
              <a:t>определение состава вредных воздействий конкретной продукции;</a:t>
            </a:r>
          </a:p>
          <a:p>
            <a:pPr marL="725488" lvl="0" indent="-273050"/>
            <a:r>
              <a:rPr lang="ru-RU" sz="2400" dirty="0" smtClean="0"/>
              <a:t>формирование номенклатуры требований безопасности;</a:t>
            </a:r>
          </a:p>
          <a:p>
            <a:pPr marL="725488" lvl="0" indent="-273050"/>
            <a:r>
              <a:rPr lang="ru-RU" sz="2400" dirty="0" smtClean="0"/>
              <a:t>установление требований безопасности в количественной форме;</a:t>
            </a:r>
          </a:p>
          <a:p>
            <a:pPr marL="725488" indent="-273050"/>
            <a:r>
              <a:rPr lang="ru-RU" sz="2400" dirty="0" smtClean="0"/>
              <a:t>оценка полноты отражения требований безопасности.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105400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/>
              <a:t>Исчерпывающие требования – </a:t>
            </a:r>
            <a:r>
              <a:rPr lang="ru-RU" sz="2400" dirty="0" smtClean="0"/>
              <a:t>это требования всесторонне и полно учитывающие все виды и отдельные проявления потенциальной опасности, которые необходимо и возможно предотвратить за счет свойств самой продукции, определяемых при проектировании и производстве.</a:t>
            </a:r>
          </a:p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400" b="1" i="1" dirty="0" smtClean="0"/>
              <a:t>Необходимые требования </a:t>
            </a:r>
            <a:r>
              <a:rPr lang="ru-RU" sz="2400" dirty="0" smtClean="0"/>
              <a:t>— это требования безопасности, основанные</a:t>
            </a:r>
            <a:r>
              <a:rPr lang="ru-RU" sz="2400" b="1" dirty="0" smtClean="0"/>
              <a:t> </a:t>
            </a:r>
            <a:r>
              <a:rPr lang="ru-RU" sz="2400" dirty="0" smtClean="0"/>
              <a:t>на оценке риска причинения продукцией вреда, допустимого для данного уровня развития национальной экономики, научно-технической базы и научно-технических достижений.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Установление обязательных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105400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/>
              <a:t>Конкретные требования </a:t>
            </a:r>
            <a:r>
              <a:rPr lang="ru-RU" sz="2400" dirty="0" smtClean="0"/>
              <a:t>— это минимально необходимые требования, выраженные в виде предельных или номинальных значений характеристик продукции с допустимыми отклонениями.</a:t>
            </a:r>
          </a:p>
          <a:p>
            <a:pPr algn="just"/>
            <a:r>
              <a:rPr lang="ru-RU" sz="2400" b="1" i="1" dirty="0" smtClean="0"/>
              <a:t>Общие требования </a:t>
            </a:r>
            <a:r>
              <a:rPr lang="ru-RU" sz="2400" dirty="0" smtClean="0"/>
              <a:t>— это минимально необходимые требования, представленные в виде описания существа необходимой безопасности без детализации конкретных способов и характеристик обеспечения безопасности.</a:t>
            </a:r>
          </a:p>
          <a:p>
            <a:pPr algn="just"/>
            <a:r>
              <a:rPr lang="ru-RU" sz="2400" b="1" i="1" dirty="0" smtClean="0"/>
              <a:t>Сопутствующие требования – </a:t>
            </a:r>
            <a:r>
              <a:rPr lang="ru-RU" sz="2400" dirty="0" smtClean="0"/>
              <a:t>это требования</a:t>
            </a:r>
            <a:r>
              <a:rPr lang="ru-RU" sz="2400" b="1" dirty="0" smtClean="0"/>
              <a:t>, </a:t>
            </a:r>
            <a:r>
              <a:rPr lang="ru-RU" sz="2400" dirty="0" smtClean="0"/>
              <a:t>которые не относятся непосредственно к свойствам продукции и направлены прежде всего на предупреждение действий, вводящих в заблуждение приобретателей (пользователей).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ru-RU" dirty="0" smtClean="0"/>
              <a:t>Стандартизация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715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это деятельность по установлению правил и характеристик в целях их добровольного и многократного использования, направленная на достижение упорядоченности в сферах производства и обращения продукции, работ и услуг.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b="1" i="1" dirty="0" smtClean="0"/>
              <a:t>стандарт </a:t>
            </a:r>
            <a:r>
              <a:rPr lang="ru-RU" dirty="0" smtClean="0"/>
              <a:t>— документ, в котором в целях добровольного многократного использования устанавливаются характеристики продукции, правила осуществления и характеристики процессов производства, эксплуатации, хранения, перевозки или оказания услуг.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цели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343400"/>
          </a:xfrm>
        </p:spPr>
        <p:txBody>
          <a:bodyPr>
            <a:normAutofit/>
          </a:bodyPr>
          <a:lstStyle/>
          <a:p>
            <a:r>
              <a:rPr lang="ru-RU" dirty="0" smtClean="0"/>
              <a:t>повышение уровня безопасности жизни и (или) здоровья граждан, имущества, физических или юридических лиц, экологической безопасности, безопасности жизни и (или) здоровья животных и растений и содействие соблюдению требований технических регламентов;</a:t>
            </a:r>
          </a:p>
          <a:p>
            <a:r>
              <a:rPr lang="ru-RU" dirty="0" smtClean="0"/>
              <a:t>повышение уровня безопасности объектов с учетом риска возникновения чрезвычайных ситуаций природного и техногенного характера;</a:t>
            </a:r>
          </a:p>
          <a:p>
            <a:r>
              <a:rPr lang="ru-RU" dirty="0" smtClean="0"/>
              <a:t>обеспечение научно-технического прогресса;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цели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/>
          </a:bodyPr>
          <a:lstStyle/>
          <a:p>
            <a:r>
              <a:rPr lang="ru-RU" dirty="0" smtClean="0"/>
              <a:t>повышение конкурентоспособности продукции, работ и услуг;</a:t>
            </a:r>
          </a:p>
          <a:p>
            <a:r>
              <a:rPr lang="ru-RU" dirty="0" smtClean="0"/>
              <a:t>рациональное использование ресурсов;</a:t>
            </a:r>
          </a:p>
          <a:p>
            <a:r>
              <a:rPr lang="ru-RU" dirty="0" smtClean="0"/>
              <a:t>достижение оптимальной технической и информационной совместимости;</a:t>
            </a:r>
          </a:p>
          <a:p>
            <a:r>
              <a:rPr lang="ru-RU" dirty="0" smtClean="0"/>
              <a:t>обеспечение сопоставимости результатов исследований (испытаний) и измерений, технических и экономико-статистических данных;</a:t>
            </a:r>
          </a:p>
          <a:p>
            <a:r>
              <a:rPr lang="ru-RU" dirty="0" smtClean="0"/>
              <a:t>достижение взаимозаменяемости продукции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2493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Объекты и способы регулирования в зависимости от характера информации</a:t>
            </a:r>
            <a:endParaRPr lang="ru-RU" sz="36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457200" y="1752600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добровольного применения стандартов;</a:t>
            </a:r>
          </a:p>
          <a:p>
            <a:r>
              <a:rPr lang="ru-RU" dirty="0" smtClean="0"/>
              <a:t>максимального учета интересов заинтересованных лиц;</a:t>
            </a:r>
          </a:p>
          <a:p>
            <a:r>
              <a:rPr lang="ru-RU" dirty="0" smtClean="0"/>
              <a:t>применения международного стандарта как основы разработки национального стандарта; </a:t>
            </a:r>
          </a:p>
          <a:p>
            <a:r>
              <a:rPr lang="ru-RU" dirty="0" smtClean="0"/>
              <a:t>недопустимости создания препятствий производству и обращению продукции, выполнению работ и оказанию услуг, противоречащих техническим регламентам;</a:t>
            </a:r>
          </a:p>
          <a:p>
            <a:r>
              <a:rPr lang="ru-RU" dirty="0" smtClean="0"/>
              <a:t>обеспечения условий для единообразного применения стандартов.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Экономическая функция</a:t>
            </a:r>
            <a:r>
              <a:rPr lang="ru-RU" dirty="0" smtClean="0"/>
              <a:t> реализуется:</a:t>
            </a:r>
          </a:p>
          <a:p>
            <a:pPr lvl="0"/>
            <a:r>
              <a:rPr lang="ru-RU" dirty="0" smtClean="0"/>
              <a:t>представлением достоверной информации о продукции;</a:t>
            </a:r>
          </a:p>
          <a:p>
            <a:pPr lvl="0"/>
            <a:r>
              <a:rPr lang="ru-RU" dirty="0" smtClean="0"/>
              <a:t>внедрением прогрессивной техники путем распространения через стандарты сведений о новых свойствах продукции;</a:t>
            </a:r>
          </a:p>
          <a:p>
            <a:pPr lvl="0"/>
            <a:r>
              <a:rPr lang="ru-RU" dirty="0" smtClean="0"/>
              <a:t>содействием здоровой и честной конкуренции, расширением взаимозаменяемости и совместимости различных видов продукции;</a:t>
            </a:r>
          </a:p>
          <a:p>
            <a:pPr lvl="0"/>
            <a:r>
              <a:rPr lang="ru-RU" dirty="0" smtClean="0"/>
              <a:t>организацией управления производством с заданным уровнем качества.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3434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i="1" dirty="0" smtClean="0"/>
              <a:t>Социальная функция</a:t>
            </a:r>
            <a:r>
              <a:rPr lang="ru-RU" dirty="0" smtClean="0"/>
              <a:t> обеспечивает достижение высокого уровня показателей продукции (услуг), который соответствует требованиям здравоохранения, санитарии и гигиены, охраны окружающей среды и безопасности людей.</a:t>
            </a:r>
          </a:p>
          <a:p>
            <a:pPr marL="514350" indent="-514350">
              <a:buFont typeface="+mj-lt"/>
              <a:buAutoNum type="arabicPeriod" startAt="2"/>
            </a:pPr>
            <a:endParaRPr lang="ru-RU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ru-RU" i="1" dirty="0" smtClean="0"/>
              <a:t>Коммуникативная функция</a:t>
            </a:r>
            <a:r>
              <a:rPr lang="ru-RU" dirty="0" smtClean="0"/>
              <a:t> создает условия для объективного восприятия различных видов информации о продукции.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73723" y="2286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Классификация объектов стандартизации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211015" y="762000"/>
            <a:ext cx="8931184" cy="5854483"/>
            <a:chOff x="211015" y="762000"/>
            <a:chExt cx="8931184" cy="58544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3024554" y="762000"/>
              <a:ext cx="3165231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600" b="1" dirty="0"/>
                <a:t>Объекты стандартизации</a:t>
              </a: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281354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/>
                <a:t>Продукция</a:t>
              </a:r>
            </a:p>
            <a:p>
              <a:pPr algn="ctr"/>
              <a:r>
                <a:rPr lang="ru-RU" sz="1400" b="1"/>
                <a:t>(товары народного</a:t>
              </a:r>
            </a:p>
            <a:p>
              <a:pPr algn="ctr"/>
              <a:r>
                <a:rPr lang="ru-RU" sz="1400" b="1"/>
                <a:t> потребления,продукция</a:t>
              </a:r>
            </a:p>
            <a:p>
              <a:pPr algn="ctr"/>
              <a:r>
                <a:rPr lang="ru-RU" sz="1400" b="1"/>
                <a:t> производственно-технического </a:t>
              </a:r>
            </a:p>
            <a:p>
              <a:pPr algn="ctr"/>
              <a:r>
                <a:rPr lang="ru-RU" sz="1400" b="1"/>
                <a:t>назначения)</a:t>
              </a: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3235569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 dirty="0"/>
                <a:t>Услуги</a:t>
              </a:r>
            </a:p>
            <a:p>
              <a:pPr algn="ctr"/>
              <a:r>
                <a:rPr lang="ru-RU" sz="1400" b="1" dirty="0"/>
                <a:t>(бытовые, производственные)</a:t>
              </a: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6189785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/>
                <a:t>Процессы</a:t>
              </a: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211015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Сырье</a:t>
              </a: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1195754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dirty="0"/>
                <a:t>Материалы</a:t>
              </a: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2250831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Готовые</a:t>
              </a:r>
            </a:p>
            <a:p>
              <a:pPr algn="ctr"/>
              <a:r>
                <a:rPr lang="ru-RU" sz="1400"/>
                <a:t> изделия</a:t>
              </a:r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3235569" y="2971800"/>
              <a:ext cx="1125415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dirty="0"/>
                <a:t>Материальные</a:t>
              </a:r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4572000" y="2971800"/>
              <a:ext cx="1266092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Нематериальные</a:t>
              </a:r>
            </a:p>
            <a:p>
              <a:pPr algn="ctr"/>
              <a:r>
                <a:rPr lang="ru-RU" sz="1400"/>
                <a:t>(социально-</a:t>
              </a:r>
            </a:p>
            <a:p>
              <a:pPr algn="ctr"/>
              <a:r>
                <a:rPr lang="ru-RU" sz="1400"/>
                <a:t>культурные</a:t>
              </a:r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6119446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Бизнес-</a:t>
              </a:r>
            </a:p>
            <a:p>
              <a:pPr algn="ctr"/>
              <a:r>
                <a:rPr lang="ru-RU" sz="1400"/>
                <a:t>процессы</a:t>
              </a:r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7104184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Поддержи-</a:t>
              </a:r>
            </a:p>
            <a:p>
              <a:pPr algn="ctr"/>
              <a:r>
                <a:rPr lang="ru-RU" sz="1400"/>
                <a:t>вающие</a:t>
              </a:r>
            </a:p>
            <a:p>
              <a:pPr algn="ctr"/>
              <a:r>
                <a:rPr lang="ru-RU" sz="1400"/>
                <a:t>процессы</a:t>
              </a:r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8088923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Процессы</a:t>
              </a:r>
            </a:p>
            <a:p>
              <a:pPr algn="ctr"/>
              <a:r>
                <a:rPr lang="ru-RU" sz="1400"/>
                <a:t>управления</a:t>
              </a:r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633046" y="3962400"/>
              <a:ext cx="2039815" cy="838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anchor="ctr"/>
            <a:lstStyle/>
            <a:p>
              <a:pPr algn="ctr"/>
              <a:r>
                <a:rPr lang="ru-RU" sz="1400"/>
                <a:t>Отдельные аспекты однородных групп продукции</a:t>
              </a:r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3446585" y="3962400"/>
              <a:ext cx="2039815" cy="838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anchor="ctr"/>
            <a:lstStyle/>
            <a:p>
              <a:pPr algn="ctr"/>
              <a:r>
                <a:rPr lang="ru-RU" sz="1400"/>
                <a:t>Отдельные аспекты однородных групп</a:t>
              </a:r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562708" y="4800601"/>
              <a:ext cx="2690801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Термины, обозначения</a:t>
              </a:r>
            </a:p>
            <a:p>
              <a:pPr>
                <a:buFontTx/>
                <a:buChar char="-"/>
              </a:pPr>
              <a:r>
                <a:rPr lang="ru-RU" sz="1400"/>
                <a:t>параметры, размеры</a:t>
              </a:r>
            </a:p>
            <a:p>
              <a:pPr>
                <a:buFontTx/>
                <a:buChar char="-"/>
              </a:pPr>
              <a:r>
                <a:rPr lang="ru-RU" sz="1400"/>
                <a:t> технические требования</a:t>
              </a:r>
            </a:p>
            <a:p>
              <a:pPr>
                <a:buFontTx/>
                <a:buChar char="-"/>
              </a:pPr>
              <a:r>
                <a:rPr lang="ru-RU" sz="1400"/>
                <a:t> методы и средства контроля</a:t>
              </a:r>
            </a:p>
            <a:p>
              <a:pPr>
                <a:buFontTx/>
                <a:buChar char="-"/>
              </a:pPr>
              <a:r>
                <a:rPr lang="ru-RU" sz="1400"/>
                <a:t>правила приемки</a:t>
              </a:r>
            </a:p>
            <a:p>
              <a:pPr>
                <a:buFontTx/>
                <a:buChar char="-"/>
              </a:pPr>
              <a:r>
                <a:rPr lang="ru-RU" sz="1400"/>
                <a:t>правила маркировки, упаковки,</a:t>
              </a:r>
            </a:p>
            <a:p>
              <a:r>
                <a:rPr lang="ru-RU" sz="1400"/>
                <a:t> транспортировки и хранения</a:t>
              </a:r>
            </a:p>
            <a:p>
              <a:r>
                <a:rPr lang="ru-RU" sz="1400"/>
                <a:t>- требования безопасности</a:t>
              </a:r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3235569" y="4800601"/>
              <a:ext cx="216520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термины </a:t>
              </a:r>
            </a:p>
            <a:p>
              <a:pPr>
                <a:buFontTx/>
                <a:buChar char="-"/>
              </a:pPr>
              <a:r>
                <a:rPr lang="ru-RU" sz="1400"/>
                <a:t>технические требования</a:t>
              </a:r>
            </a:p>
            <a:p>
              <a:pPr>
                <a:buFontTx/>
                <a:buChar char="-"/>
              </a:pPr>
              <a:r>
                <a:rPr lang="ru-RU" sz="1400"/>
                <a:t> методы оценки качества</a:t>
              </a:r>
            </a:p>
            <a:p>
              <a:r>
                <a:rPr lang="ru-RU" sz="1400"/>
                <a:t>- требования к персоналу</a:t>
              </a:r>
            </a:p>
          </p:txBody>
        </p:sp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6049108" y="4800600"/>
              <a:ext cx="3093091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процессы, происходящие на </a:t>
              </a:r>
            </a:p>
            <a:p>
              <a:r>
                <a:rPr lang="ru-RU" sz="1400"/>
                <a:t>отдельных стадиях ЖЦ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менеджмента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контроля и измерений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управления информацией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обеспечения безопасности</a:t>
              </a:r>
            </a:p>
            <a:p>
              <a:r>
                <a:rPr lang="ru-RU" sz="1400"/>
                <a:t>и охраны труда</a:t>
              </a:r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>
              <a:off x="1477108" y="1219200"/>
              <a:ext cx="61897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22"/>
            <p:cNvSpPr>
              <a:spLocks noChangeShapeType="1"/>
            </p:cNvSpPr>
            <p:nvPr/>
          </p:nvSpPr>
          <p:spPr bwMode="auto">
            <a:xfrm>
              <a:off x="4431323" y="1066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23"/>
            <p:cNvSpPr>
              <a:spLocks noChangeShapeType="1"/>
            </p:cNvSpPr>
            <p:nvPr/>
          </p:nvSpPr>
          <p:spPr bwMode="auto">
            <a:xfrm>
              <a:off x="1477108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4431323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>
              <a:off x="7666892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26"/>
            <p:cNvSpPr>
              <a:spLocks noChangeShapeType="1"/>
            </p:cNvSpPr>
            <p:nvPr/>
          </p:nvSpPr>
          <p:spPr bwMode="auto">
            <a:xfrm flipH="1">
              <a:off x="633046" y="2514600"/>
              <a:ext cx="9144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>
              <a:off x="1547446" y="2514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1547446" y="2514600"/>
              <a:ext cx="1125415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3727938" y="2514600"/>
              <a:ext cx="703385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Line 30"/>
            <p:cNvSpPr>
              <a:spLocks noChangeShapeType="1"/>
            </p:cNvSpPr>
            <p:nvPr/>
          </p:nvSpPr>
          <p:spPr bwMode="auto">
            <a:xfrm>
              <a:off x="4431323" y="2514600"/>
              <a:ext cx="773723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Line 31"/>
            <p:cNvSpPr>
              <a:spLocks noChangeShapeType="1"/>
            </p:cNvSpPr>
            <p:nvPr/>
          </p:nvSpPr>
          <p:spPr bwMode="auto">
            <a:xfrm flipH="1">
              <a:off x="6541477" y="2514600"/>
              <a:ext cx="98473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7526215" y="2514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7526216" y="2514600"/>
              <a:ext cx="98473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34"/>
            <p:cNvSpPr>
              <a:spLocks noChangeShapeType="1"/>
            </p:cNvSpPr>
            <p:nvPr/>
          </p:nvSpPr>
          <p:spPr bwMode="auto">
            <a:xfrm>
              <a:off x="633046" y="3429000"/>
              <a:ext cx="9144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35"/>
            <p:cNvSpPr>
              <a:spLocks noChangeShapeType="1"/>
            </p:cNvSpPr>
            <p:nvPr/>
          </p:nvSpPr>
          <p:spPr bwMode="auto">
            <a:xfrm flipV="1">
              <a:off x="1547446" y="34290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 flipV="1">
              <a:off x="1547446" y="3429000"/>
              <a:ext cx="1125415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>
              <a:off x="3727938" y="3657600"/>
              <a:ext cx="70338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 flipV="1">
              <a:off x="4431323" y="3657600"/>
              <a:ext cx="773723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12816" y="762000"/>
            <a:ext cx="8931184" cy="5854483"/>
            <a:chOff x="211015" y="762000"/>
            <a:chExt cx="8931184" cy="58544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40" name="Rectangle 4"/>
            <p:cNvSpPr>
              <a:spLocks noChangeArrowheads="1"/>
            </p:cNvSpPr>
            <p:nvPr/>
          </p:nvSpPr>
          <p:spPr bwMode="auto">
            <a:xfrm>
              <a:off x="3024554" y="762000"/>
              <a:ext cx="3165231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600" b="1" dirty="0"/>
                <a:t>Объекты стандартизации</a:t>
              </a:r>
            </a:p>
          </p:txBody>
        </p:sp>
        <p:sp>
          <p:nvSpPr>
            <p:cNvPr id="41" name="Rectangle 5"/>
            <p:cNvSpPr>
              <a:spLocks noChangeArrowheads="1"/>
            </p:cNvSpPr>
            <p:nvPr/>
          </p:nvSpPr>
          <p:spPr bwMode="auto">
            <a:xfrm>
              <a:off x="281354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/>
                <a:t>Продукция</a:t>
              </a:r>
            </a:p>
            <a:p>
              <a:pPr algn="ctr"/>
              <a:r>
                <a:rPr lang="ru-RU" sz="1400" b="1"/>
                <a:t>(товары народного</a:t>
              </a:r>
            </a:p>
            <a:p>
              <a:pPr algn="ctr"/>
              <a:r>
                <a:rPr lang="ru-RU" sz="1400" b="1"/>
                <a:t> потребления,продукция</a:t>
              </a:r>
            </a:p>
            <a:p>
              <a:pPr algn="ctr"/>
              <a:r>
                <a:rPr lang="ru-RU" sz="1400" b="1"/>
                <a:t> производственно-технического </a:t>
              </a:r>
            </a:p>
            <a:p>
              <a:pPr algn="ctr"/>
              <a:r>
                <a:rPr lang="ru-RU" sz="1400" b="1"/>
                <a:t>назначения)</a:t>
              </a:r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235569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 dirty="0"/>
                <a:t>Услуги</a:t>
              </a:r>
            </a:p>
            <a:p>
              <a:pPr algn="ctr"/>
              <a:r>
                <a:rPr lang="ru-RU" sz="1400" b="1" dirty="0"/>
                <a:t>(бытовые, производственные)</a:t>
              </a: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189785" y="1447800"/>
              <a:ext cx="2602523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b="1"/>
                <a:t>Процессы</a:t>
              </a:r>
            </a:p>
          </p:txBody>
        </p:sp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211015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Сырье</a:t>
              </a:r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auto">
            <a:xfrm>
              <a:off x="1195754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dirty="0"/>
                <a:t>Материалы</a:t>
              </a:r>
            </a:p>
          </p:txBody>
        </p:sp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2250831" y="2971800"/>
              <a:ext cx="844062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Готовые</a:t>
              </a:r>
            </a:p>
            <a:p>
              <a:pPr algn="ctr"/>
              <a:r>
                <a:rPr lang="ru-RU" sz="1400"/>
                <a:t> изделия</a:t>
              </a:r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3235569" y="2971800"/>
              <a:ext cx="1125415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 dirty="0"/>
                <a:t>Материальные</a:t>
              </a: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4572000" y="2971800"/>
              <a:ext cx="1266092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Нематериальные</a:t>
              </a:r>
            </a:p>
            <a:p>
              <a:pPr algn="ctr"/>
              <a:r>
                <a:rPr lang="ru-RU" sz="1400"/>
                <a:t>(социально-</a:t>
              </a:r>
            </a:p>
            <a:p>
              <a:pPr algn="ctr"/>
              <a:r>
                <a:rPr lang="ru-RU" sz="1400"/>
                <a:t>культурные</a:t>
              </a: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6119446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Бизнес-</a:t>
              </a:r>
            </a:p>
            <a:p>
              <a:pPr algn="ctr"/>
              <a:r>
                <a:rPr lang="ru-RU" sz="1400"/>
                <a:t>процессы</a:t>
              </a: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7104184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Поддержи-</a:t>
              </a:r>
            </a:p>
            <a:p>
              <a:pPr algn="ctr"/>
              <a:r>
                <a:rPr lang="ru-RU" sz="1400"/>
                <a:t>вающие</a:t>
              </a:r>
            </a:p>
            <a:p>
              <a:pPr algn="ctr"/>
              <a:r>
                <a:rPr lang="ru-RU" sz="1400"/>
                <a:t>процессы</a:t>
              </a:r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8088923" y="2971800"/>
              <a:ext cx="844062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 algn="ctr"/>
              <a:r>
                <a:rPr lang="ru-RU" sz="1400"/>
                <a:t>Процессы</a:t>
              </a:r>
            </a:p>
            <a:p>
              <a:pPr algn="ctr"/>
              <a:r>
                <a:rPr lang="ru-RU" sz="1400"/>
                <a:t>управления</a:t>
              </a:r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633046" y="3962400"/>
              <a:ext cx="2039815" cy="838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anchor="ctr"/>
            <a:lstStyle/>
            <a:p>
              <a:pPr algn="ctr"/>
              <a:r>
                <a:rPr lang="ru-RU" sz="1400"/>
                <a:t>Отдельные аспекты однородных групп продукции</a:t>
              </a:r>
            </a:p>
          </p:txBody>
        </p:sp>
        <p:sp>
          <p:nvSpPr>
            <p:cNvPr id="53" name="Rectangle 17"/>
            <p:cNvSpPr>
              <a:spLocks noChangeArrowheads="1"/>
            </p:cNvSpPr>
            <p:nvPr/>
          </p:nvSpPr>
          <p:spPr bwMode="auto">
            <a:xfrm>
              <a:off x="3446585" y="3962400"/>
              <a:ext cx="2039815" cy="838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anchor="ctr"/>
            <a:lstStyle/>
            <a:p>
              <a:pPr algn="ctr"/>
              <a:r>
                <a:rPr lang="ru-RU" sz="1400"/>
                <a:t>Отдельные аспекты однородных групп</a:t>
              </a:r>
            </a:p>
          </p:txBody>
        </p:sp>
        <p:sp>
          <p:nvSpPr>
            <p:cNvPr id="54" name="Text Box 18"/>
            <p:cNvSpPr txBox="1">
              <a:spLocks noChangeArrowheads="1"/>
            </p:cNvSpPr>
            <p:nvPr/>
          </p:nvSpPr>
          <p:spPr bwMode="auto">
            <a:xfrm>
              <a:off x="562708" y="4800601"/>
              <a:ext cx="2690801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Термины, обозначения</a:t>
              </a:r>
            </a:p>
            <a:p>
              <a:pPr>
                <a:buFontTx/>
                <a:buChar char="-"/>
              </a:pPr>
              <a:r>
                <a:rPr lang="ru-RU" sz="1400"/>
                <a:t>параметры, размеры</a:t>
              </a:r>
            </a:p>
            <a:p>
              <a:pPr>
                <a:buFontTx/>
                <a:buChar char="-"/>
              </a:pPr>
              <a:r>
                <a:rPr lang="ru-RU" sz="1400"/>
                <a:t> технические требования</a:t>
              </a:r>
            </a:p>
            <a:p>
              <a:pPr>
                <a:buFontTx/>
                <a:buChar char="-"/>
              </a:pPr>
              <a:r>
                <a:rPr lang="ru-RU" sz="1400"/>
                <a:t> методы и средства контроля</a:t>
              </a:r>
            </a:p>
            <a:p>
              <a:pPr>
                <a:buFontTx/>
                <a:buChar char="-"/>
              </a:pPr>
              <a:r>
                <a:rPr lang="ru-RU" sz="1400"/>
                <a:t>правила приемки</a:t>
              </a:r>
            </a:p>
            <a:p>
              <a:pPr>
                <a:buFontTx/>
                <a:buChar char="-"/>
              </a:pPr>
              <a:r>
                <a:rPr lang="ru-RU" sz="1400"/>
                <a:t>правила маркировки, упаковки,</a:t>
              </a:r>
            </a:p>
            <a:p>
              <a:r>
                <a:rPr lang="ru-RU" sz="1400"/>
                <a:t> транспортировки и хранения</a:t>
              </a:r>
            </a:p>
            <a:p>
              <a:r>
                <a:rPr lang="ru-RU" sz="1400"/>
                <a:t>- требования безопасности</a:t>
              </a:r>
            </a:p>
          </p:txBody>
        </p:sp>
        <p:sp>
          <p:nvSpPr>
            <p:cNvPr id="55" name="Text Box 19"/>
            <p:cNvSpPr txBox="1">
              <a:spLocks noChangeArrowheads="1"/>
            </p:cNvSpPr>
            <p:nvPr/>
          </p:nvSpPr>
          <p:spPr bwMode="auto">
            <a:xfrm>
              <a:off x="3235569" y="4800601"/>
              <a:ext cx="216520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термины </a:t>
              </a:r>
            </a:p>
            <a:p>
              <a:pPr>
                <a:buFontTx/>
                <a:buChar char="-"/>
              </a:pPr>
              <a:r>
                <a:rPr lang="ru-RU" sz="1400"/>
                <a:t>технические требования</a:t>
              </a:r>
            </a:p>
            <a:p>
              <a:pPr>
                <a:buFontTx/>
                <a:buChar char="-"/>
              </a:pPr>
              <a:r>
                <a:rPr lang="ru-RU" sz="1400"/>
                <a:t> методы оценки качества</a:t>
              </a:r>
            </a:p>
            <a:p>
              <a:r>
                <a:rPr lang="ru-RU" sz="1400"/>
                <a:t>- требования к персоналу</a:t>
              </a:r>
            </a:p>
          </p:txBody>
        </p:sp>
        <p:sp>
          <p:nvSpPr>
            <p:cNvPr id="56" name="Text Box 20"/>
            <p:cNvSpPr txBox="1">
              <a:spLocks noChangeArrowheads="1"/>
            </p:cNvSpPr>
            <p:nvPr/>
          </p:nvSpPr>
          <p:spPr bwMode="auto">
            <a:xfrm>
              <a:off x="6049108" y="4800600"/>
              <a:ext cx="3093091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>
                <a:buFontTx/>
                <a:buChar char="-"/>
              </a:pPr>
              <a:r>
                <a:rPr lang="ru-RU" sz="1400"/>
                <a:t>процессы, происходящие на </a:t>
              </a:r>
            </a:p>
            <a:p>
              <a:r>
                <a:rPr lang="ru-RU" sz="1400"/>
                <a:t>отдельных стадиях ЖЦ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менеджмента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контроля и измерений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управления информацией</a:t>
              </a:r>
            </a:p>
            <a:p>
              <a:pPr>
                <a:buFontTx/>
                <a:buChar char="-"/>
              </a:pPr>
              <a:r>
                <a:rPr lang="ru-RU" sz="1400"/>
                <a:t>процессы обеспечения безопасности</a:t>
              </a:r>
            </a:p>
            <a:p>
              <a:r>
                <a:rPr lang="ru-RU" sz="1400"/>
                <a:t>и охраны труда</a:t>
              </a:r>
            </a:p>
          </p:txBody>
        </p:sp>
        <p:sp>
          <p:nvSpPr>
            <p:cNvPr id="57" name="Line 21"/>
            <p:cNvSpPr>
              <a:spLocks noChangeShapeType="1"/>
            </p:cNvSpPr>
            <p:nvPr/>
          </p:nvSpPr>
          <p:spPr bwMode="auto">
            <a:xfrm>
              <a:off x="1477108" y="1219200"/>
              <a:ext cx="61897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>
              <a:off x="4431323" y="1066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23"/>
            <p:cNvSpPr>
              <a:spLocks noChangeShapeType="1"/>
            </p:cNvSpPr>
            <p:nvPr/>
          </p:nvSpPr>
          <p:spPr bwMode="auto">
            <a:xfrm>
              <a:off x="1477108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24"/>
            <p:cNvSpPr>
              <a:spLocks noChangeShapeType="1"/>
            </p:cNvSpPr>
            <p:nvPr/>
          </p:nvSpPr>
          <p:spPr bwMode="auto">
            <a:xfrm>
              <a:off x="4431323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25"/>
            <p:cNvSpPr>
              <a:spLocks noChangeShapeType="1"/>
            </p:cNvSpPr>
            <p:nvPr/>
          </p:nvSpPr>
          <p:spPr bwMode="auto">
            <a:xfrm>
              <a:off x="7666892" y="1219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 flipH="1">
              <a:off x="633046" y="2514600"/>
              <a:ext cx="9144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>
              <a:off x="1547446" y="2514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1547446" y="2514600"/>
              <a:ext cx="1125415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Line 29"/>
            <p:cNvSpPr>
              <a:spLocks noChangeShapeType="1"/>
            </p:cNvSpPr>
            <p:nvPr/>
          </p:nvSpPr>
          <p:spPr bwMode="auto">
            <a:xfrm flipH="1">
              <a:off x="3727938" y="2514600"/>
              <a:ext cx="703385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30"/>
            <p:cNvSpPr>
              <a:spLocks noChangeShapeType="1"/>
            </p:cNvSpPr>
            <p:nvPr/>
          </p:nvSpPr>
          <p:spPr bwMode="auto">
            <a:xfrm>
              <a:off x="4431323" y="2514600"/>
              <a:ext cx="773723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 flipH="1">
              <a:off x="6541477" y="2514600"/>
              <a:ext cx="98473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32"/>
            <p:cNvSpPr>
              <a:spLocks noChangeShapeType="1"/>
            </p:cNvSpPr>
            <p:nvPr/>
          </p:nvSpPr>
          <p:spPr bwMode="auto">
            <a:xfrm>
              <a:off x="7526215" y="2514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Line 33"/>
            <p:cNvSpPr>
              <a:spLocks noChangeShapeType="1"/>
            </p:cNvSpPr>
            <p:nvPr/>
          </p:nvSpPr>
          <p:spPr bwMode="auto">
            <a:xfrm>
              <a:off x="7526216" y="2514600"/>
              <a:ext cx="98473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Line 34"/>
            <p:cNvSpPr>
              <a:spLocks noChangeShapeType="1"/>
            </p:cNvSpPr>
            <p:nvPr/>
          </p:nvSpPr>
          <p:spPr bwMode="auto">
            <a:xfrm>
              <a:off x="633046" y="3429000"/>
              <a:ext cx="9144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Line 35"/>
            <p:cNvSpPr>
              <a:spLocks noChangeShapeType="1"/>
            </p:cNvSpPr>
            <p:nvPr/>
          </p:nvSpPr>
          <p:spPr bwMode="auto">
            <a:xfrm flipV="1">
              <a:off x="1547446" y="34290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36"/>
            <p:cNvSpPr>
              <a:spLocks noChangeShapeType="1"/>
            </p:cNvSpPr>
            <p:nvPr/>
          </p:nvSpPr>
          <p:spPr bwMode="auto">
            <a:xfrm flipV="1">
              <a:off x="1547446" y="3429000"/>
              <a:ext cx="1125415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3727938" y="3657600"/>
              <a:ext cx="70338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38"/>
            <p:cNvSpPr>
              <a:spLocks noChangeShapeType="1"/>
            </p:cNvSpPr>
            <p:nvPr/>
          </p:nvSpPr>
          <p:spPr bwMode="auto">
            <a:xfrm flipV="1">
              <a:off x="4431323" y="3657600"/>
              <a:ext cx="773723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Законодательная и нормативная база Национальной системы стандартизации (ГСС)</a:t>
            </a: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28600" y="228600"/>
          <a:ext cx="8763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Нормативный документ (НД)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ru-RU" sz="2800" dirty="0" smtClean="0"/>
              <a:t>Документ, устанавливающий правила, общие принципы или характеристики, касающиеся различных видов деятельности или их результатов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НД должен содержать: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800" dirty="0" smtClean="0"/>
              <a:t>Обязательные требования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800" dirty="0" smtClean="0"/>
              <a:t>Альтернативные требования и положения – выборочные либо дополнительные нормы к обязательным нормам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Нормативные документы в области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51960"/>
          </a:xfrm>
        </p:spPr>
        <p:txBody>
          <a:bodyPr/>
          <a:lstStyle/>
          <a:p>
            <a:pPr lvl="0"/>
            <a:r>
              <a:rPr lang="ru-RU" dirty="0" smtClean="0"/>
              <a:t>национальные стандарты (ГОСТ и ГОСТ Р);</a:t>
            </a:r>
          </a:p>
          <a:p>
            <a:pPr lvl="0"/>
            <a:r>
              <a:rPr lang="ru-RU" dirty="0" smtClean="0"/>
              <a:t>правила стандартизации, нормы и рекомендации в области стандартизации (ПР, РМГ, Р);</a:t>
            </a:r>
          </a:p>
          <a:p>
            <a:pPr lvl="0"/>
            <a:r>
              <a:rPr lang="ru-RU" dirty="0" smtClean="0"/>
              <a:t>применяемые в установленном порядке классификации классификаторы технико-экономической и социальной информации;</a:t>
            </a:r>
          </a:p>
          <a:p>
            <a:pPr lvl="0"/>
            <a:r>
              <a:rPr lang="ru-RU" dirty="0" smtClean="0"/>
              <a:t>свод правил;</a:t>
            </a:r>
          </a:p>
          <a:p>
            <a:pPr lvl="0"/>
            <a:r>
              <a:rPr lang="ru-RU" dirty="0" smtClean="0"/>
              <a:t>стандарты организаций (СТО).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требования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 3" pitchFamily="18" charset="2"/>
              <a:buChar char=""/>
            </a:pPr>
            <a:r>
              <a:rPr lang="ru-RU" dirty="0" smtClean="0"/>
              <a:t>Технические требования – это требования к научно-технической подготовки производства, технологии, организации и процессу труда на всех стадиях создания и эксплуатации изделий.</a:t>
            </a:r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ru-RU" dirty="0" smtClean="0"/>
          </a:p>
          <a:p>
            <a:pPr>
              <a:buClr>
                <a:schemeClr val="accent1">
                  <a:lumMod val="75000"/>
                </a:schemeClr>
              </a:buClr>
              <a:buFont typeface="Wingdings 3" pitchFamily="18" charset="2"/>
              <a:buChar char=""/>
            </a:pPr>
            <a:r>
              <a:rPr lang="ru-RU" dirty="0" smtClean="0"/>
              <a:t>Правовые требования: стандарт (нормативный акт) утверждается национальным органом в установленном законом порядке, содержит требования и  нормы, добровольные для соблюдения.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требования стандартов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70916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 3" pitchFamily="18" charset="2"/>
              <a:buChar char=""/>
            </a:pPr>
            <a:r>
              <a:rPr lang="ru-RU" dirty="0" smtClean="0"/>
              <a:t>Экономические требования предполагают, что стандарты: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/>
              <a:t>являются нормативом и масштабом измерения качества продукции;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/>
              <a:t>являются средством организации и управления производством;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/>
              <a:t>обеспечивают взаимосвязь между различными звеньями народного хозяйства;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/>
              <a:t>минимизируют затраты на работы и продукты, т.к. однотипные работы и продукты обходятся дешевле.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Способы регулирования товарного рынка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600200"/>
            <a:ext cx="8610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СПОСОБЫ РЕГУЛИРОВАНИЯ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6019800"/>
            <a:ext cx="8610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РЕГУЛИРУЮЩИЕ МЕРЫ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4800" y="2514600"/>
            <a:ext cx="2362200" cy="381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ПРЯМЫЕ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77000" y="2514600"/>
            <a:ext cx="2362200" cy="381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КОСВЕННЫЕ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7" name="Блок-схема: типовой процесс 6"/>
          <p:cNvSpPr/>
          <p:nvPr/>
        </p:nvSpPr>
        <p:spPr>
          <a:xfrm>
            <a:off x="2743200" y="3124200"/>
            <a:ext cx="3810000" cy="2438400"/>
          </a:xfrm>
          <a:prstGeom prst="flowChartPredefined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ТЕХНИЧЕСКОЕ НОРМИРОВАНИЕ И ОЦЕНКА СООТВЕТСТВИЯ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Тех.регламенты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Обязательное ПС</a:t>
            </a:r>
          </a:p>
          <a:p>
            <a:r>
              <a:rPr lang="ru-RU" sz="1600" dirty="0" err="1" smtClean="0">
                <a:solidFill>
                  <a:schemeClr val="tx1"/>
                </a:solidFill>
              </a:rPr>
              <a:t>ГКиН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Добровольные стандарты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Своды правил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Добровольная сертификация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10400" y="3200400"/>
            <a:ext cx="19050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1200" dirty="0" smtClean="0"/>
              <a:t>Страхование ответственности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/>
              <a:t>Внедрение систем менеджмента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/>
              <a:t>Обучение и информирование потребителей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/>
              <a:t>Создание саморегулирующихся организаций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/>
              <a:t>Национальная премия по качеству</a:t>
            </a:r>
          </a:p>
          <a:p>
            <a:pPr algn="ctr"/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124200"/>
            <a:ext cx="1905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Законодательство об ответственности за безопасность продукции</a:t>
            </a:r>
            <a:endParaRPr lang="ru-RU" sz="14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990600" y="2209800"/>
            <a:ext cx="609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467600" y="2209800"/>
            <a:ext cx="609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5" idx="2"/>
          </p:cNvCxnSpPr>
          <p:nvPr/>
        </p:nvCxnSpPr>
        <p:spPr>
          <a:xfrm rot="5400000">
            <a:off x="1009650" y="2647950"/>
            <a:ext cx="228600" cy="72390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696200" y="2895600"/>
            <a:ext cx="914400" cy="30480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2076450" y="3295650"/>
            <a:ext cx="1066800" cy="26670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5562600" y="3886200"/>
            <a:ext cx="2438400" cy="45720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верх 23"/>
          <p:cNvSpPr/>
          <p:nvPr/>
        </p:nvSpPr>
        <p:spPr>
          <a:xfrm>
            <a:off x="990600" y="4724400"/>
            <a:ext cx="685800" cy="1295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4267200" y="5562600"/>
            <a:ext cx="6858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7620000" y="5715000"/>
            <a:ext cx="6858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Механизм действия стандартизации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1.  Отбор объекта стандартизации (систематические, повторяющиеся объекты);</a:t>
            </a:r>
            <a:br>
              <a:rPr lang="ru-RU" dirty="0" smtClean="0"/>
            </a:br>
            <a:r>
              <a:rPr lang="ru-RU" dirty="0" smtClean="0"/>
              <a:t>2.  Моделирование объекта стандартизации (абстрактная модель реального объекта);</a:t>
            </a:r>
            <a:br>
              <a:rPr lang="ru-RU" dirty="0" smtClean="0"/>
            </a:br>
            <a:r>
              <a:rPr lang="ru-RU" dirty="0" smtClean="0"/>
              <a:t>3.  Оптимизация модели (оптимальная модель стандартизируемого объекта);</a:t>
            </a:r>
            <a:br>
              <a:rPr lang="ru-RU" dirty="0" smtClean="0"/>
            </a:br>
            <a:r>
              <a:rPr lang="ru-RU" dirty="0" smtClean="0"/>
              <a:t>4. Стандартизация модели (разработка нормативного документа на базе унифицированной модели).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66800" y="228600"/>
          <a:ext cx="7543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Техническое регулирование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3657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правовое регулирование отношений в области установления, применения и исполнения обязательных требований к объектам технического регулирования (ОТР), а также в области установления и применения на добровольной основе этих требований в целях оценки их соблюдения.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Техническое регулирование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 объектам технического регулирования (ОТР) относят: </a:t>
            </a:r>
            <a:r>
              <a:rPr lang="ru-RU" sz="3200" b="1" dirty="0" smtClean="0"/>
              <a:t>продукцию</a:t>
            </a:r>
            <a:r>
              <a:rPr lang="ru-RU" sz="3200" dirty="0" smtClean="0"/>
              <a:t> (в том числе здания, строения и сооружения), </a:t>
            </a:r>
            <a:r>
              <a:rPr lang="ru-RU" sz="3200" b="1" dirty="0" smtClean="0"/>
              <a:t>процессы </a:t>
            </a:r>
            <a:r>
              <a:rPr lang="ru-RU" sz="3200" dirty="0" smtClean="0"/>
              <a:t>(производства, эксплуатации, хранения, реализации, перевозки и утилизации).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технического регулирования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Единство правил установления требований к продукции, процессам (методам) производства, эксплуатации и утилизации, работам или услугам.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Соответствие технического регулирования интересам национальной экономики, состоянию материально-технической базы и уровню научно-технического развития.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Независимость органов по аккредитации, органов по сертификации и испытательных лабораторий (центров) от изготовителей, продавцов, исполнителей и покупателей.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технического регулирования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Единая система и единство правил аккредитации.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Недопустимость ограничения конкуренции в сферах аккредитации и сертификации. 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Недопустимость совмещения в одной организации функций органа государственного контроля (надзора) и органа по подтверждению соответствия. 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Недопустимость совмещения одним органом функций по аккредитации и подтверждению соответствия.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ª"/>
            </a:pPr>
            <a:r>
              <a:rPr lang="ru-RU" dirty="0" smtClean="0">
                <a:latin typeface="Arial Unicode MS" pitchFamily="34" charset="-128"/>
              </a:rPr>
              <a:t>Недопустимость внебюджетного финансирования государственного контроля (надзора).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838</TotalTime>
  <Words>2226</Words>
  <Application>Microsoft Office PowerPoint</Application>
  <PresentationFormat>Экран (4:3)</PresentationFormat>
  <Paragraphs>326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Начальная</vt:lpstr>
      <vt:lpstr>Основы технического регулирования и стандартизации</vt:lpstr>
      <vt:lpstr>Механизм регулирования рынка товаров</vt:lpstr>
      <vt:lpstr>Объекты и способы регулирования в зависимости от характера информации</vt:lpstr>
      <vt:lpstr>Способы регулирования товарного рынка</vt:lpstr>
      <vt:lpstr>Слайд 5</vt:lpstr>
      <vt:lpstr>Техническое регулирование</vt:lpstr>
      <vt:lpstr>Техническое регулирование</vt:lpstr>
      <vt:lpstr>Принципы технического регулирования</vt:lpstr>
      <vt:lpstr>Принципы технического регулирования</vt:lpstr>
      <vt:lpstr>Основные положения международной практики</vt:lpstr>
      <vt:lpstr>Модель технического регулирования</vt:lpstr>
      <vt:lpstr>Регулирующие меры</vt:lpstr>
      <vt:lpstr>Модели регулирования</vt:lpstr>
      <vt:lpstr>Технический регламент</vt:lpstr>
      <vt:lpstr>Технический регламент содержит:</vt:lpstr>
      <vt:lpstr>Технический регламент</vt:lpstr>
      <vt:lpstr>Порядок разработки и принятия технических регламентов</vt:lpstr>
      <vt:lpstr>Порядок разработки и принятия технических регламентов</vt:lpstr>
      <vt:lpstr>Предварительный анализ ПФЗ:</vt:lpstr>
      <vt:lpstr>Установление обязательных требований</vt:lpstr>
      <vt:lpstr>Установление обязательных требований</vt:lpstr>
      <vt:lpstr>Установление обязательных требований</vt:lpstr>
      <vt:lpstr>Установление обязательных требований</vt:lpstr>
      <vt:lpstr>Установление обязательных требований</vt:lpstr>
      <vt:lpstr>Установление обязательных требований</vt:lpstr>
      <vt:lpstr>Установление обязательных требований</vt:lpstr>
      <vt:lpstr>Стандартизация</vt:lpstr>
      <vt:lpstr>Основные цели стандартизации</vt:lpstr>
      <vt:lpstr>Основные цели стандартизации</vt:lpstr>
      <vt:lpstr>Принципы стандартизации</vt:lpstr>
      <vt:lpstr>Функции стандартизации</vt:lpstr>
      <vt:lpstr>Функции стандартизации</vt:lpstr>
      <vt:lpstr>Классификация объектов стандартизации</vt:lpstr>
      <vt:lpstr>Законодательная и нормативная база Национальной системы стандартизации (ГСС)</vt:lpstr>
      <vt:lpstr>Слайд 35</vt:lpstr>
      <vt:lpstr>Нормативный документ (НД)</vt:lpstr>
      <vt:lpstr>Нормативные документы в области стандартизации</vt:lpstr>
      <vt:lpstr>Основные требования стандартов</vt:lpstr>
      <vt:lpstr>Основные требования стандартов</vt:lpstr>
      <vt:lpstr>Механизм действия стандартизации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 -2</cp:lastModifiedBy>
  <cp:revision>69</cp:revision>
  <dcterms:modified xsi:type="dcterms:W3CDTF">2011-03-23T17:01:59Z</dcterms:modified>
</cp:coreProperties>
</file>