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1"/>
  </p:handoutMasterIdLst>
  <p:sldIdLst>
    <p:sldId id="256" r:id="rId2"/>
    <p:sldId id="257" r:id="rId3"/>
    <p:sldId id="292" r:id="rId4"/>
    <p:sldId id="293" r:id="rId5"/>
    <p:sldId id="294" r:id="rId6"/>
    <p:sldId id="295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91" r:id="rId15"/>
    <p:sldId id="288" r:id="rId16"/>
    <p:sldId id="265" r:id="rId17"/>
    <p:sldId id="266" r:id="rId18"/>
    <p:sldId id="267" r:id="rId19"/>
    <p:sldId id="289" r:id="rId20"/>
    <p:sldId id="268" r:id="rId21"/>
    <p:sldId id="269" r:id="rId22"/>
    <p:sldId id="270" r:id="rId23"/>
    <p:sldId id="290" r:id="rId24"/>
    <p:sldId id="271" r:id="rId25"/>
    <p:sldId id="272" r:id="rId26"/>
    <p:sldId id="273" r:id="rId27"/>
    <p:sldId id="296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3" r:id="rId36"/>
    <p:sldId id="281" r:id="rId37"/>
    <p:sldId id="282" r:id="rId38"/>
    <p:sldId id="284" r:id="rId39"/>
    <p:sldId id="285" r:id="rId40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54" autoAdjust="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4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BCD39F-BF93-45A1-A9EC-C88A1EF3A31A}" type="doc">
      <dgm:prSet loTypeId="urn:microsoft.com/office/officeart/2005/8/layout/radial1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46B5D6F-1F6A-4171-9017-F23F9A912D92}">
      <dgm:prSet phldrT="[Текст]"/>
      <dgm:spPr/>
      <dgm:t>
        <a:bodyPr/>
        <a:lstStyle/>
        <a:p>
          <a:r>
            <a:rPr lang="ru-RU" dirty="0" smtClean="0"/>
            <a:t>элементы и категории стандартизации</a:t>
          </a:r>
          <a:endParaRPr lang="ru-RU" dirty="0"/>
        </a:p>
      </dgm:t>
    </dgm:pt>
    <dgm:pt modelId="{247A0980-34CB-4647-B590-0EBBC4BCE9C3}" type="parTrans" cxnId="{F68F2A4B-335F-406C-BF60-4132B74CD887}">
      <dgm:prSet/>
      <dgm:spPr/>
      <dgm:t>
        <a:bodyPr/>
        <a:lstStyle/>
        <a:p>
          <a:endParaRPr lang="ru-RU"/>
        </a:p>
      </dgm:t>
    </dgm:pt>
    <dgm:pt modelId="{A0B190DB-4BAF-4A42-A968-33A0136CB68E}" type="sibTrans" cxnId="{F68F2A4B-335F-406C-BF60-4132B74CD887}">
      <dgm:prSet/>
      <dgm:spPr/>
      <dgm:t>
        <a:bodyPr/>
        <a:lstStyle/>
        <a:p>
          <a:endParaRPr lang="ru-RU"/>
        </a:p>
      </dgm:t>
    </dgm:pt>
    <dgm:pt modelId="{5264B8EF-4539-4E3E-94FE-03B47E9CF66C}">
      <dgm:prSet phldrT="[Текст]"/>
      <dgm:spPr/>
      <dgm:t>
        <a:bodyPr/>
        <a:lstStyle/>
        <a:p>
          <a:r>
            <a:rPr lang="ru-RU" dirty="0" smtClean="0"/>
            <a:t>объекты</a:t>
          </a:r>
          <a:endParaRPr lang="ru-RU" dirty="0"/>
        </a:p>
      </dgm:t>
    </dgm:pt>
    <dgm:pt modelId="{E8C84881-6294-46BB-8064-73FED245CA6A}" type="parTrans" cxnId="{329FEF60-5415-41E1-A565-3328B53BFCD2}">
      <dgm:prSet/>
      <dgm:spPr/>
      <dgm:t>
        <a:bodyPr/>
        <a:lstStyle/>
        <a:p>
          <a:endParaRPr lang="ru-RU"/>
        </a:p>
      </dgm:t>
    </dgm:pt>
    <dgm:pt modelId="{879EF4D4-AA09-4CA0-8A4D-DCE0DC55661A}" type="sibTrans" cxnId="{329FEF60-5415-41E1-A565-3328B53BFCD2}">
      <dgm:prSet/>
      <dgm:spPr/>
      <dgm:t>
        <a:bodyPr/>
        <a:lstStyle/>
        <a:p>
          <a:endParaRPr lang="ru-RU"/>
        </a:p>
      </dgm:t>
    </dgm:pt>
    <dgm:pt modelId="{B65888DB-A6D1-44E9-8BBF-0FFE9A5F28B2}">
      <dgm:prSet phldrT="[Текст]"/>
      <dgm:spPr/>
      <dgm:t>
        <a:bodyPr/>
        <a:lstStyle/>
        <a:p>
          <a:r>
            <a:rPr lang="ru-RU" dirty="0" smtClean="0"/>
            <a:t>принципы</a:t>
          </a:r>
          <a:endParaRPr lang="ru-RU" dirty="0"/>
        </a:p>
      </dgm:t>
    </dgm:pt>
    <dgm:pt modelId="{BE972210-2193-4443-9AD9-070B6B0B9B8C}" type="parTrans" cxnId="{DDAF43C4-3B2B-4A1A-8A5D-7881963C1ED9}">
      <dgm:prSet/>
      <dgm:spPr/>
      <dgm:t>
        <a:bodyPr/>
        <a:lstStyle/>
        <a:p>
          <a:endParaRPr lang="ru-RU"/>
        </a:p>
      </dgm:t>
    </dgm:pt>
    <dgm:pt modelId="{7895B39E-9D25-4EE1-B6B9-354FB422FFE2}" type="sibTrans" cxnId="{DDAF43C4-3B2B-4A1A-8A5D-7881963C1ED9}">
      <dgm:prSet/>
      <dgm:spPr/>
      <dgm:t>
        <a:bodyPr/>
        <a:lstStyle/>
        <a:p>
          <a:endParaRPr lang="ru-RU"/>
        </a:p>
      </dgm:t>
    </dgm:pt>
    <dgm:pt modelId="{17468C00-8129-4167-90FA-15E496EE80F5}">
      <dgm:prSet phldrT="[Текст]"/>
      <dgm:spPr/>
      <dgm:t>
        <a:bodyPr/>
        <a:lstStyle/>
        <a:p>
          <a:r>
            <a:rPr lang="ru-RU" dirty="0" smtClean="0"/>
            <a:t>методы</a:t>
          </a:r>
          <a:endParaRPr lang="ru-RU" dirty="0"/>
        </a:p>
      </dgm:t>
    </dgm:pt>
    <dgm:pt modelId="{8BF86289-0EC5-4F19-BAD4-2EE305F4485A}" type="parTrans" cxnId="{B99E2A0F-AF42-4047-A612-40237BE2E10F}">
      <dgm:prSet/>
      <dgm:spPr/>
      <dgm:t>
        <a:bodyPr/>
        <a:lstStyle/>
        <a:p>
          <a:endParaRPr lang="ru-RU"/>
        </a:p>
      </dgm:t>
    </dgm:pt>
    <dgm:pt modelId="{6C74C553-35B4-4185-9565-8E2076A9E7E8}" type="sibTrans" cxnId="{B99E2A0F-AF42-4047-A612-40237BE2E10F}">
      <dgm:prSet/>
      <dgm:spPr/>
      <dgm:t>
        <a:bodyPr/>
        <a:lstStyle/>
        <a:p>
          <a:endParaRPr lang="ru-RU"/>
        </a:p>
      </dgm:t>
    </dgm:pt>
    <dgm:pt modelId="{7470A814-3823-4574-B64A-C77161FAEC3A}">
      <dgm:prSet phldrT="[Текст]"/>
      <dgm:spPr/>
      <dgm:t>
        <a:bodyPr/>
        <a:lstStyle/>
        <a:p>
          <a:r>
            <a:rPr lang="ru-RU" dirty="0" smtClean="0"/>
            <a:t>виды стандартов</a:t>
          </a:r>
          <a:endParaRPr lang="ru-RU" dirty="0"/>
        </a:p>
      </dgm:t>
    </dgm:pt>
    <dgm:pt modelId="{71D8ECB8-3369-48E3-9B81-35B15F16E9C6}" type="parTrans" cxnId="{7B864A26-F48D-424D-A43A-FC0E3B0CE6C1}">
      <dgm:prSet/>
      <dgm:spPr/>
      <dgm:t>
        <a:bodyPr/>
        <a:lstStyle/>
        <a:p>
          <a:endParaRPr lang="ru-RU"/>
        </a:p>
      </dgm:t>
    </dgm:pt>
    <dgm:pt modelId="{6BC902CD-2BB5-4896-9B89-45B26A5BED26}" type="sibTrans" cxnId="{7B864A26-F48D-424D-A43A-FC0E3B0CE6C1}">
      <dgm:prSet/>
      <dgm:spPr/>
      <dgm:t>
        <a:bodyPr/>
        <a:lstStyle/>
        <a:p>
          <a:endParaRPr lang="ru-RU"/>
        </a:p>
      </dgm:t>
    </dgm:pt>
    <dgm:pt modelId="{58C12269-67DC-42BF-ADFD-34A71DA29B01}">
      <dgm:prSet/>
      <dgm:spPr/>
      <dgm:t>
        <a:bodyPr/>
        <a:lstStyle/>
        <a:p>
          <a:r>
            <a:rPr lang="ru-RU" dirty="0" smtClean="0"/>
            <a:t>категории НД</a:t>
          </a:r>
          <a:endParaRPr lang="ru-RU" dirty="0"/>
        </a:p>
      </dgm:t>
    </dgm:pt>
    <dgm:pt modelId="{5D63C81E-B1C3-4237-BDD1-1104C478F8A5}" type="parTrans" cxnId="{997999E0-4A76-417C-BBE9-F83350AAC835}">
      <dgm:prSet/>
      <dgm:spPr/>
      <dgm:t>
        <a:bodyPr/>
        <a:lstStyle/>
        <a:p>
          <a:endParaRPr lang="ru-RU"/>
        </a:p>
      </dgm:t>
    </dgm:pt>
    <dgm:pt modelId="{63876F02-4694-4A39-87C4-1B34EC27A0FE}" type="sibTrans" cxnId="{997999E0-4A76-417C-BBE9-F83350AAC835}">
      <dgm:prSet/>
      <dgm:spPr/>
      <dgm:t>
        <a:bodyPr/>
        <a:lstStyle/>
        <a:p>
          <a:endParaRPr lang="ru-RU"/>
        </a:p>
      </dgm:t>
    </dgm:pt>
    <dgm:pt modelId="{E597A310-2193-47FC-BCE7-CC7673CA7E97}">
      <dgm:prSet/>
      <dgm:spPr/>
      <dgm:t>
        <a:bodyPr/>
        <a:lstStyle/>
        <a:p>
          <a:endParaRPr lang="ru-RU" dirty="0"/>
        </a:p>
      </dgm:t>
    </dgm:pt>
    <dgm:pt modelId="{BD6E29FC-4C17-46F7-A1AE-574588B24FC3}" type="parTrans" cxnId="{38163BE0-A664-4AF8-952C-1C84086D8344}">
      <dgm:prSet/>
      <dgm:spPr/>
      <dgm:t>
        <a:bodyPr/>
        <a:lstStyle/>
        <a:p>
          <a:endParaRPr lang="ru-RU"/>
        </a:p>
      </dgm:t>
    </dgm:pt>
    <dgm:pt modelId="{9882511C-4BC1-438C-88CC-43A0B46AB628}" type="sibTrans" cxnId="{38163BE0-A664-4AF8-952C-1C84086D8344}">
      <dgm:prSet/>
      <dgm:spPr/>
      <dgm:t>
        <a:bodyPr/>
        <a:lstStyle/>
        <a:p>
          <a:endParaRPr lang="ru-RU"/>
        </a:p>
      </dgm:t>
    </dgm:pt>
    <dgm:pt modelId="{FF92F6D2-11AB-44AE-8045-F979849A8DAF}">
      <dgm:prSet/>
      <dgm:spPr/>
      <dgm:t>
        <a:bodyPr/>
        <a:lstStyle/>
        <a:p>
          <a:endParaRPr lang="ru-RU" dirty="0"/>
        </a:p>
      </dgm:t>
    </dgm:pt>
    <dgm:pt modelId="{B2235C64-4885-4C02-AA4C-58366EDBBB68}" type="parTrans" cxnId="{B0396977-6694-46AA-A17D-9D0230BF24A4}">
      <dgm:prSet/>
      <dgm:spPr/>
      <dgm:t>
        <a:bodyPr/>
        <a:lstStyle/>
        <a:p>
          <a:endParaRPr lang="ru-RU"/>
        </a:p>
      </dgm:t>
    </dgm:pt>
    <dgm:pt modelId="{FC10D371-00F6-4905-BC87-F20B5DDD3579}" type="sibTrans" cxnId="{B0396977-6694-46AA-A17D-9D0230BF24A4}">
      <dgm:prSet/>
      <dgm:spPr/>
      <dgm:t>
        <a:bodyPr/>
        <a:lstStyle/>
        <a:p>
          <a:endParaRPr lang="ru-RU"/>
        </a:p>
      </dgm:t>
    </dgm:pt>
    <dgm:pt modelId="{5F71F3B1-7584-4E27-AE70-DD58F8DAAE33}" type="pres">
      <dgm:prSet presAssocID="{88BCD39F-BF93-45A1-A9EC-C88A1EF3A31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54F896-0226-4602-8D4C-094AE7450B68}" type="pres">
      <dgm:prSet presAssocID="{446B5D6F-1F6A-4171-9017-F23F9A912D92}" presName="centerShape" presStyleLbl="node0" presStyleIdx="0" presStyleCnt="1" custLinFactNeighborX="-9608" custLinFactNeighborY="-5161"/>
      <dgm:spPr/>
      <dgm:t>
        <a:bodyPr/>
        <a:lstStyle/>
        <a:p>
          <a:endParaRPr lang="ru-RU"/>
        </a:p>
      </dgm:t>
    </dgm:pt>
    <dgm:pt modelId="{E205A48F-CF8C-4663-832F-791CEB0FA96C}" type="pres">
      <dgm:prSet presAssocID="{E8C84881-6294-46BB-8064-73FED245CA6A}" presName="Name9" presStyleLbl="parChTrans1D2" presStyleIdx="0" presStyleCnt="5"/>
      <dgm:spPr/>
      <dgm:t>
        <a:bodyPr/>
        <a:lstStyle/>
        <a:p>
          <a:endParaRPr lang="ru-RU"/>
        </a:p>
      </dgm:t>
    </dgm:pt>
    <dgm:pt modelId="{874398B3-6B6B-4D71-8059-46608259C575}" type="pres">
      <dgm:prSet presAssocID="{E8C84881-6294-46BB-8064-73FED245CA6A}" presName="connTx" presStyleLbl="parChTrans1D2" presStyleIdx="0" presStyleCnt="5"/>
      <dgm:spPr/>
      <dgm:t>
        <a:bodyPr/>
        <a:lstStyle/>
        <a:p>
          <a:endParaRPr lang="ru-RU"/>
        </a:p>
      </dgm:t>
    </dgm:pt>
    <dgm:pt modelId="{B7829E6C-E453-49AF-A106-A6E235AB2A41}" type="pres">
      <dgm:prSet presAssocID="{5264B8EF-4539-4E3E-94FE-03B47E9CF66C}" presName="node" presStyleLbl="node1" presStyleIdx="0" presStyleCnt="5" custRadScaleRad="103578" custRadScaleInc="-357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F9FE68-92B5-4504-91A7-4BA8F0398C5C}" type="pres">
      <dgm:prSet presAssocID="{BE972210-2193-4443-9AD9-070B6B0B9B8C}" presName="Name9" presStyleLbl="parChTrans1D2" presStyleIdx="1" presStyleCnt="5"/>
      <dgm:spPr/>
      <dgm:t>
        <a:bodyPr/>
        <a:lstStyle/>
        <a:p>
          <a:endParaRPr lang="ru-RU"/>
        </a:p>
      </dgm:t>
    </dgm:pt>
    <dgm:pt modelId="{F3FA3BB6-459E-4938-88CC-CC90F83E7702}" type="pres">
      <dgm:prSet presAssocID="{BE972210-2193-4443-9AD9-070B6B0B9B8C}" presName="connTx" presStyleLbl="parChTrans1D2" presStyleIdx="1" presStyleCnt="5"/>
      <dgm:spPr/>
      <dgm:t>
        <a:bodyPr/>
        <a:lstStyle/>
        <a:p>
          <a:endParaRPr lang="ru-RU"/>
        </a:p>
      </dgm:t>
    </dgm:pt>
    <dgm:pt modelId="{3701D646-DF83-4551-AB17-689351757DE2}" type="pres">
      <dgm:prSet presAssocID="{B65888DB-A6D1-44E9-8BBF-0FFE9A5F28B2}" presName="node" presStyleLbl="node1" presStyleIdx="1" presStyleCnt="5" custRadScaleRad="85876" custRadScaleInc="-58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25C192-C27B-45DE-9372-5AF754BFF744}" type="pres">
      <dgm:prSet presAssocID="{8BF86289-0EC5-4F19-BAD4-2EE305F4485A}" presName="Name9" presStyleLbl="parChTrans1D2" presStyleIdx="2" presStyleCnt="5"/>
      <dgm:spPr/>
      <dgm:t>
        <a:bodyPr/>
        <a:lstStyle/>
        <a:p>
          <a:endParaRPr lang="ru-RU"/>
        </a:p>
      </dgm:t>
    </dgm:pt>
    <dgm:pt modelId="{4A26E726-4988-4F05-A480-896FE234CF11}" type="pres">
      <dgm:prSet presAssocID="{8BF86289-0EC5-4F19-BAD4-2EE305F4485A}" presName="connTx" presStyleLbl="parChTrans1D2" presStyleIdx="2" presStyleCnt="5"/>
      <dgm:spPr/>
      <dgm:t>
        <a:bodyPr/>
        <a:lstStyle/>
        <a:p>
          <a:endParaRPr lang="ru-RU"/>
        </a:p>
      </dgm:t>
    </dgm:pt>
    <dgm:pt modelId="{038FE86D-06A7-4861-B0CF-602AEF4BDC82}" type="pres">
      <dgm:prSet presAssocID="{17468C00-8129-4167-90FA-15E496EE80F5}" presName="node" presStyleLbl="node1" presStyleIdx="2" presStyleCnt="5" custRadScaleRad="92615" custRadScaleInc="94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FA46A0-F164-438A-8427-1CE5219F5337}" type="pres">
      <dgm:prSet presAssocID="{71D8ECB8-3369-48E3-9B81-35B15F16E9C6}" presName="Name9" presStyleLbl="parChTrans1D2" presStyleIdx="3" presStyleCnt="5"/>
      <dgm:spPr/>
      <dgm:t>
        <a:bodyPr/>
        <a:lstStyle/>
        <a:p>
          <a:endParaRPr lang="ru-RU"/>
        </a:p>
      </dgm:t>
    </dgm:pt>
    <dgm:pt modelId="{63EE202D-F6A2-4CD4-9931-4D11650021D4}" type="pres">
      <dgm:prSet presAssocID="{71D8ECB8-3369-48E3-9B81-35B15F16E9C6}" presName="connTx" presStyleLbl="parChTrans1D2" presStyleIdx="3" presStyleCnt="5"/>
      <dgm:spPr/>
      <dgm:t>
        <a:bodyPr/>
        <a:lstStyle/>
        <a:p>
          <a:endParaRPr lang="ru-RU"/>
        </a:p>
      </dgm:t>
    </dgm:pt>
    <dgm:pt modelId="{D7EDAFF7-5EE2-440E-BA13-030AEFD33D72}" type="pres">
      <dgm:prSet presAssocID="{7470A814-3823-4574-B64A-C77161FAEC3A}" presName="node" presStyleLbl="node1" presStyleIdx="3" presStyleCnt="5" custRadScaleRad="112220" custRadScaleInc="27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B532E6-FF03-40D5-A2BF-10DD0A4C6892}" type="pres">
      <dgm:prSet presAssocID="{5D63C81E-B1C3-4237-BDD1-1104C478F8A5}" presName="Name9" presStyleLbl="parChTrans1D2" presStyleIdx="4" presStyleCnt="5"/>
      <dgm:spPr/>
      <dgm:t>
        <a:bodyPr/>
        <a:lstStyle/>
        <a:p>
          <a:endParaRPr lang="ru-RU"/>
        </a:p>
      </dgm:t>
    </dgm:pt>
    <dgm:pt modelId="{43125557-66C3-46F9-8A52-DB1A6EE34089}" type="pres">
      <dgm:prSet presAssocID="{5D63C81E-B1C3-4237-BDD1-1104C478F8A5}" presName="connTx" presStyleLbl="parChTrans1D2" presStyleIdx="4" presStyleCnt="5"/>
      <dgm:spPr/>
      <dgm:t>
        <a:bodyPr/>
        <a:lstStyle/>
        <a:p>
          <a:endParaRPr lang="ru-RU"/>
        </a:p>
      </dgm:t>
    </dgm:pt>
    <dgm:pt modelId="{13C7534A-C7D5-48AA-A014-C3AD9FBD7D63}" type="pres">
      <dgm:prSet presAssocID="{58C12269-67DC-42BF-ADFD-34A71DA29B01}" presName="node" presStyleLbl="node1" presStyleIdx="4" presStyleCnt="5" custRadScaleRad="115240" custRadScaleInc="-87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6DD327-D6E8-495E-A2CD-A96D483D7AFA}" type="presOf" srcId="{5264B8EF-4539-4E3E-94FE-03B47E9CF66C}" destId="{B7829E6C-E453-49AF-A106-A6E235AB2A41}" srcOrd="0" destOrd="0" presId="urn:microsoft.com/office/officeart/2005/8/layout/radial1"/>
    <dgm:cxn modelId="{40B8E01C-953F-43CA-895E-847C9F1D4FDE}" type="presOf" srcId="{B65888DB-A6D1-44E9-8BBF-0FFE9A5F28B2}" destId="{3701D646-DF83-4551-AB17-689351757DE2}" srcOrd="0" destOrd="0" presId="urn:microsoft.com/office/officeart/2005/8/layout/radial1"/>
    <dgm:cxn modelId="{1CDBC4AD-0DD0-4376-A792-57572CFEDC0E}" type="presOf" srcId="{58C12269-67DC-42BF-ADFD-34A71DA29B01}" destId="{13C7534A-C7D5-48AA-A014-C3AD9FBD7D63}" srcOrd="0" destOrd="0" presId="urn:microsoft.com/office/officeart/2005/8/layout/radial1"/>
    <dgm:cxn modelId="{B99E2A0F-AF42-4047-A612-40237BE2E10F}" srcId="{446B5D6F-1F6A-4171-9017-F23F9A912D92}" destId="{17468C00-8129-4167-90FA-15E496EE80F5}" srcOrd="2" destOrd="0" parTransId="{8BF86289-0EC5-4F19-BAD4-2EE305F4485A}" sibTransId="{6C74C553-35B4-4185-9565-8E2076A9E7E8}"/>
    <dgm:cxn modelId="{DDAF43C4-3B2B-4A1A-8A5D-7881963C1ED9}" srcId="{446B5D6F-1F6A-4171-9017-F23F9A912D92}" destId="{B65888DB-A6D1-44E9-8BBF-0FFE9A5F28B2}" srcOrd="1" destOrd="0" parTransId="{BE972210-2193-4443-9AD9-070B6B0B9B8C}" sibTransId="{7895B39E-9D25-4EE1-B6B9-354FB422FFE2}"/>
    <dgm:cxn modelId="{6DCC5042-1EBA-44CD-84B4-0AFFD6BCD89A}" type="presOf" srcId="{71D8ECB8-3369-48E3-9B81-35B15F16E9C6}" destId="{63EE202D-F6A2-4CD4-9931-4D11650021D4}" srcOrd="1" destOrd="0" presId="urn:microsoft.com/office/officeart/2005/8/layout/radial1"/>
    <dgm:cxn modelId="{B0396977-6694-46AA-A17D-9D0230BF24A4}" srcId="{E597A310-2193-47FC-BCE7-CC7673CA7E97}" destId="{FF92F6D2-11AB-44AE-8045-F979849A8DAF}" srcOrd="0" destOrd="0" parTransId="{B2235C64-4885-4C02-AA4C-58366EDBBB68}" sibTransId="{FC10D371-00F6-4905-BC87-F20B5DDD3579}"/>
    <dgm:cxn modelId="{4CFC78C3-BCA9-492D-A10C-2BC659BA5954}" type="presOf" srcId="{E8C84881-6294-46BB-8064-73FED245CA6A}" destId="{E205A48F-CF8C-4663-832F-791CEB0FA96C}" srcOrd="0" destOrd="0" presId="urn:microsoft.com/office/officeart/2005/8/layout/radial1"/>
    <dgm:cxn modelId="{38163BE0-A664-4AF8-952C-1C84086D8344}" srcId="{88BCD39F-BF93-45A1-A9EC-C88A1EF3A31A}" destId="{E597A310-2193-47FC-BCE7-CC7673CA7E97}" srcOrd="1" destOrd="0" parTransId="{BD6E29FC-4C17-46F7-A1AE-574588B24FC3}" sibTransId="{9882511C-4BC1-438C-88CC-43A0B46AB628}"/>
    <dgm:cxn modelId="{AF1E385D-8E2A-45C6-909D-F3F832173AE9}" type="presOf" srcId="{8BF86289-0EC5-4F19-BAD4-2EE305F4485A}" destId="{2D25C192-C27B-45DE-9372-5AF754BFF744}" srcOrd="0" destOrd="0" presId="urn:microsoft.com/office/officeart/2005/8/layout/radial1"/>
    <dgm:cxn modelId="{F0A340BC-FEFE-4F10-BF3C-239E6FA77C4B}" type="presOf" srcId="{446B5D6F-1F6A-4171-9017-F23F9A912D92}" destId="{7254F896-0226-4602-8D4C-094AE7450B68}" srcOrd="0" destOrd="0" presId="urn:microsoft.com/office/officeart/2005/8/layout/radial1"/>
    <dgm:cxn modelId="{15F689C7-DCA0-4DC4-A303-EA158E33C5FD}" type="presOf" srcId="{8BF86289-0EC5-4F19-BAD4-2EE305F4485A}" destId="{4A26E726-4988-4F05-A480-896FE234CF11}" srcOrd="1" destOrd="0" presId="urn:microsoft.com/office/officeart/2005/8/layout/radial1"/>
    <dgm:cxn modelId="{DA3E8C7C-6986-4A16-A00F-7E616524394F}" type="presOf" srcId="{71D8ECB8-3369-48E3-9B81-35B15F16E9C6}" destId="{AFFA46A0-F164-438A-8427-1CE5219F5337}" srcOrd="0" destOrd="0" presId="urn:microsoft.com/office/officeart/2005/8/layout/radial1"/>
    <dgm:cxn modelId="{6A76F9BC-172F-4797-BBF1-8D57C8124800}" type="presOf" srcId="{BE972210-2193-4443-9AD9-070B6B0B9B8C}" destId="{F3FA3BB6-459E-4938-88CC-CC90F83E7702}" srcOrd="1" destOrd="0" presId="urn:microsoft.com/office/officeart/2005/8/layout/radial1"/>
    <dgm:cxn modelId="{EA86EDE4-2564-4ED6-9B82-102459BDD9FB}" type="presOf" srcId="{BE972210-2193-4443-9AD9-070B6B0B9B8C}" destId="{ACF9FE68-92B5-4504-91A7-4BA8F0398C5C}" srcOrd="0" destOrd="0" presId="urn:microsoft.com/office/officeart/2005/8/layout/radial1"/>
    <dgm:cxn modelId="{997999E0-4A76-417C-BBE9-F83350AAC835}" srcId="{446B5D6F-1F6A-4171-9017-F23F9A912D92}" destId="{58C12269-67DC-42BF-ADFD-34A71DA29B01}" srcOrd="4" destOrd="0" parTransId="{5D63C81E-B1C3-4237-BDD1-1104C478F8A5}" sibTransId="{63876F02-4694-4A39-87C4-1B34EC27A0FE}"/>
    <dgm:cxn modelId="{0381A4C8-D12D-409E-BFE7-F52A7252CB74}" type="presOf" srcId="{88BCD39F-BF93-45A1-A9EC-C88A1EF3A31A}" destId="{5F71F3B1-7584-4E27-AE70-DD58F8DAAE33}" srcOrd="0" destOrd="0" presId="urn:microsoft.com/office/officeart/2005/8/layout/radial1"/>
    <dgm:cxn modelId="{488EA009-D463-49E9-AFDC-7368D9DDB113}" type="presOf" srcId="{7470A814-3823-4574-B64A-C77161FAEC3A}" destId="{D7EDAFF7-5EE2-440E-BA13-030AEFD33D72}" srcOrd="0" destOrd="0" presId="urn:microsoft.com/office/officeart/2005/8/layout/radial1"/>
    <dgm:cxn modelId="{A16D9664-5EF4-40C0-8C25-5AE29D8F2849}" type="presOf" srcId="{5D63C81E-B1C3-4237-BDD1-1104C478F8A5}" destId="{43125557-66C3-46F9-8A52-DB1A6EE34089}" srcOrd="1" destOrd="0" presId="urn:microsoft.com/office/officeart/2005/8/layout/radial1"/>
    <dgm:cxn modelId="{E6C3BCE1-D0EC-4240-82BF-207103A9217C}" type="presOf" srcId="{17468C00-8129-4167-90FA-15E496EE80F5}" destId="{038FE86D-06A7-4861-B0CF-602AEF4BDC82}" srcOrd="0" destOrd="0" presId="urn:microsoft.com/office/officeart/2005/8/layout/radial1"/>
    <dgm:cxn modelId="{7B864A26-F48D-424D-A43A-FC0E3B0CE6C1}" srcId="{446B5D6F-1F6A-4171-9017-F23F9A912D92}" destId="{7470A814-3823-4574-B64A-C77161FAEC3A}" srcOrd="3" destOrd="0" parTransId="{71D8ECB8-3369-48E3-9B81-35B15F16E9C6}" sibTransId="{6BC902CD-2BB5-4896-9B89-45B26A5BED26}"/>
    <dgm:cxn modelId="{AE4E8867-1526-4175-86A2-F80649B9FC56}" type="presOf" srcId="{5D63C81E-B1C3-4237-BDD1-1104C478F8A5}" destId="{05B532E6-FF03-40D5-A2BF-10DD0A4C6892}" srcOrd="0" destOrd="0" presId="urn:microsoft.com/office/officeart/2005/8/layout/radial1"/>
    <dgm:cxn modelId="{DE122F23-1CEE-4E21-A666-0CC25F55D20E}" type="presOf" srcId="{E8C84881-6294-46BB-8064-73FED245CA6A}" destId="{874398B3-6B6B-4D71-8059-46608259C575}" srcOrd="1" destOrd="0" presId="urn:microsoft.com/office/officeart/2005/8/layout/radial1"/>
    <dgm:cxn modelId="{F68F2A4B-335F-406C-BF60-4132B74CD887}" srcId="{88BCD39F-BF93-45A1-A9EC-C88A1EF3A31A}" destId="{446B5D6F-1F6A-4171-9017-F23F9A912D92}" srcOrd="0" destOrd="0" parTransId="{247A0980-34CB-4647-B590-0EBBC4BCE9C3}" sibTransId="{A0B190DB-4BAF-4A42-A968-33A0136CB68E}"/>
    <dgm:cxn modelId="{329FEF60-5415-41E1-A565-3328B53BFCD2}" srcId="{446B5D6F-1F6A-4171-9017-F23F9A912D92}" destId="{5264B8EF-4539-4E3E-94FE-03B47E9CF66C}" srcOrd="0" destOrd="0" parTransId="{E8C84881-6294-46BB-8064-73FED245CA6A}" sibTransId="{879EF4D4-AA09-4CA0-8A4D-DCE0DC55661A}"/>
    <dgm:cxn modelId="{4A00F0A8-412D-4A7F-8288-38C8D87EEF27}" type="presParOf" srcId="{5F71F3B1-7584-4E27-AE70-DD58F8DAAE33}" destId="{7254F896-0226-4602-8D4C-094AE7450B68}" srcOrd="0" destOrd="0" presId="urn:microsoft.com/office/officeart/2005/8/layout/radial1"/>
    <dgm:cxn modelId="{4700E8E8-426E-4C98-86EF-2EB6C8357D33}" type="presParOf" srcId="{5F71F3B1-7584-4E27-AE70-DD58F8DAAE33}" destId="{E205A48F-CF8C-4663-832F-791CEB0FA96C}" srcOrd="1" destOrd="0" presId="urn:microsoft.com/office/officeart/2005/8/layout/radial1"/>
    <dgm:cxn modelId="{258038E1-51BD-4590-B7A9-B3AE7193A131}" type="presParOf" srcId="{E205A48F-CF8C-4663-832F-791CEB0FA96C}" destId="{874398B3-6B6B-4D71-8059-46608259C575}" srcOrd="0" destOrd="0" presId="urn:microsoft.com/office/officeart/2005/8/layout/radial1"/>
    <dgm:cxn modelId="{02C05CD1-33A8-49DB-BABC-16B829A04779}" type="presParOf" srcId="{5F71F3B1-7584-4E27-AE70-DD58F8DAAE33}" destId="{B7829E6C-E453-49AF-A106-A6E235AB2A41}" srcOrd="2" destOrd="0" presId="urn:microsoft.com/office/officeart/2005/8/layout/radial1"/>
    <dgm:cxn modelId="{CC09E3B2-E89D-4CD3-8B09-C7916DF155E4}" type="presParOf" srcId="{5F71F3B1-7584-4E27-AE70-DD58F8DAAE33}" destId="{ACF9FE68-92B5-4504-91A7-4BA8F0398C5C}" srcOrd="3" destOrd="0" presId="urn:microsoft.com/office/officeart/2005/8/layout/radial1"/>
    <dgm:cxn modelId="{C86994C0-D13F-4DD7-843B-67193DC583A7}" type="presParOf" srcId="{ACF9FE68-92B5-4504-91A7-4BA8F0398C5C}" destId="{F3FA3BB6-459E-4938-88CC-CC90F83E7702}" srcOrd="0" destOrd="0" presId="urn:microsoft.com/office/officeart/2005/8/layout/radial1"/>
    <dgm:cxn modelId="{286429DD-C5B5-48FC-95F8-2C325829D4CE}" type="presParOf" srcId="{5F71F3B1-7584-4E27-AE70-DD58F8DAAE33}" destId="{3701D646-DF83-4551-AB17-689351757DE2}" srcOrd="4" destOrd="0" presId="urn:microsoft.com/office/officeart/2005/8/layout/radial1"/>
    <dgm:cxn modelId="{9E107F17-4CD3-474D-BC70-1909FD68F868}" type="presParOf" srcId="{5F71F3B1-7584-4E27-AE70-DD58F8DAAE33}" destId="{2D25C192-C27B-45DE-9372-5AF754BFF744}" srcOrd="5" destOrd="0" presId="urn:microsoft.com/office/officeart/2005/8/layout/radial1"/>
    <dgm:cxn modelId="{1B936653-CBC4-4BAD-AC2A-35A4B823AE91}" type="presParOf" srcId="{2D25C192-C27B-45DE-9372-5AF754BFF744}" destId="{4A26E726-4988-4F05-A480-896FE234CF11}" srcOrd="0" destOrd="0" presId="urn:microsoft.com/office/officeart/2005/8/layout/radial1"/>
    <dgm:cxn modelId="{6A473A3F-B910-4D3F-91E2-7E90467B41AF}" type="presParOf" srcId="{5F71F3B1-7584-4E27-AE70-DD58F8DAAE33}" destId="{038FE86D-06A7-4861-B0CF-602AEF4BDC82}" srcOrd="6" destOrd="0" presId="urn:microsoft.com/office/officeart/2005/8/layout/radial1"/>
    <dgm:cxn modelId="{897BF84B-C467-45F4-A8D3-1F7386759D06}" type="presParOf" srcId="{5F71F3B1-7584-4E27-AE70-DD58F8DAAE33}" destId="{AFFA46A0-F164-438A-8427-1CE5219F5337}" srcOrd="7" destOrd="0" presId="urn:microsoft.com/office/officeart/2005/8/layout/radial1"/>
    <dgm:cxn modelId="{44C37964-2216-4D0A-B2B0-9064672FC8AF}" type="presParOf" srcId="{AFFA46A0-F164-438A-8427-1CE5219F5337}" destId="{63EE202D-F6A2-4CD4-9931-4D11650021D4}" srcOrd="0" destOrd="0" presId="urn:microsoft.com/office/officeart/2005/8/layout/radial1"/>
    <dgm:cxn modelId="{DC6BE4E6-2751-4B2C-8CE5-95C2D82214D9}" type="presParOf" srcId="{5F71F3B1-7584-4E27-AE70-DD58F8DAAE33}" destId="{D7EDAFF7-5EE2-440E-BA13-030AEFD33D72}" srcOrd="8" destOrd="0" presId="urn:microsoft.com/office/officeart/2005/8/layout/radial1"/>
    <dgm:cxn modelId="{4AC31474-0550-4798-8101-7F8DCE2CB756}" type="presParOf" srcId="{5F71F3B1-7584-4E27-AE70-DD58F8DAAE33}" destId="{05B532E6-FF03-40D5-A2BF-10DD0A4C6892}" srcOrd="9" destOrd="0" presId="urn:microsoft.com/office/officeart/2005/8/layout/radial1"/>
    <dgm:cxn modelId="{2ED44FEC-C0A8-4C92-9A1E-23D4E9FA947A}" type="presParOf" srcId="{05B532E6-FF03-40D5-A2BF-10DD0A4C6892}" destId="{43125557-66C3-46F9-8A52-DB1A6EE34089}" srcOrd="0" destOrd="0" presId="urn:microsoft.com/office/officeart/2005/8/layout/radial1"/>
    <dgm:cxn modelId="{6BDD3170-A915-4B7C-8CA5-48A5C1535AF8}" type="presParOf" srcId="{5F71F3B1-7584-4E27-AE70-DD58F8DAAE33}" destId="{13C7534A-C7D5-48AA-A014-C3AD9FBD7D63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6FDBEA-A2E7-4C4B-AA36-C1A29CFF81C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A308BD-C5CA-4E0D-9BE0-0CD062722313}">
      <dgm:prSet phldrT="[Текст]" custT="1"/>
      <dgm:spPr/>
      <dgm:t>
        <a:bodyPr/>
        <a:lstStyle/>
        <a:p>
          <a:r>
            <a:rPr lang="ru-RU" sz="2800" b="1" i="1" dirty="0" smtClean="0"/>
            <a:t>Унификация</a:t>
          </a:r>
          <a:endParaRPr lang="ru-RU" sz="2800" b="1" i="1" dirty="0"/>
        </a:p>
      </dgm:t>
    </dgm:pt>
    <dgm:pt modelId="{43E7083D-935D-4856-A224-A53854E514BB}" type="parTrans" cxnId="{5C23A27C-A5A3-4C50-9549-9B9D566F9FCE}">
      <dgm:prSet/>
      <dgm:spPr/>
      <dgm:t>
        <a:bodyPr/>
        <a:lstStyle/>
        <a:p>
          <a:endParaRPr lang="ru-RU"/>
        </a:p>
      </dgm:t>
    </dgm:pt>
    <dgm:pt modelId="{92A6AB95-C2CD-4BEE-86D1-C6358CB3DB6A}" type="sibTrans" cxnId="{5C23A27C-A5A3-4C50-9549-9B9D566F9FCE}">
      <dgm:prSet/>
      <dgm:spPr/>
      <dgm:t>
        <a:bodyPr/>
        <a:lstStyle/>
        <a:p>
          <a:endParaRPr lang="ru-RU"/>
        </a:p>
      </dgm:t>
    </dgm:pt>
    <dgm:pt modelId="{D59FE2C3-208C-4620-BC8F-C6C372622567}">
      <dgm:prSet phldrT="[Текст]"/>
      <dgm:spPr/>
      <dgm:t>
        <a:bodyPr/>
        <a:lstStyle/>
        <a:p>
          <a:r>
            <a:rPr lang="ru-RU" b="1" i="1" dirty="0" err="1" smtClean="0"/>
            <a:t>Внутриразмерная</a:t>
          </a:r>
          <a:r>
            <a:rPr lang="ru-RU" dirty="0" smtClean="0"/>
            <a:t> – распространяется на все модификации определенного типа изделия</a:t>
          </a:r>
          <a:endParaRPr lang="ru-RU" dirty="0"/>
        </a:p>
      </dgm:t>
    </dgm:pt>
    <dgm:pt modelId="{3EABBCD8-64E1-47B8-AF99-09212D950E94}" type="parTrans" cxnId="{842DED99-1410-4D5F-A7F1-A0C56EA04A42}">
      <dgm:prSet/>
      <dgm:spPr/>
      <dgm:t>
        <a:bodyPr/>
        <a:lstStyle/>
        <a:p>
          <a:endParaRPr lang="ru-RU"/>
        </a:p>
      </dgm:t>
    </dgm:pt>
    <dgm:pt modelId="{F19CCAD6-1632-482A-85B6-4B8D5699EEAF}" type="sibTrans" cxnId="{842DED99-1410-4D5F-A7F1-A0C56EA04A42}">
      <dgm:prSet/>
      <dgm:spPr/>
      <dgm:t>
        <a:bodyPr/>
        <a:lstStyle/>
        <a:p>
          <a:endParaRPr lang="ru-RU"/>
        </a:p>
      </dgm:t>
    </dgm:pt>
    <dgm:pt modelId="{FA50BC86-7231-4217-81EB-12629B54A271}">
      <dgm:prSet phldrT="[Текст]"/>
      <dgm:spPr/>
      <dgm:t>
        <a:bodyPr/>
        <a:lstStyle/>
        <a:p>
          <a:r>
            <a:rPr lang="ru-RU" b="1" i="1" dirty="0" err="1" smtClean="0"/>
            <a:t>Межразмерная</a:t>
          </a:r>
          <a:r>
            <a:rPr lang="ru-RU" dirty="0" smtClean="0"/>
            <a:t> – унификация изделий разных размеров одного параметрического ряда.</a:t>
          </a:r>
          <a:endParaRPr lang="ru-RU" dirty="0"/>
        </a:p>
      </dgm:t>
    </dgm:pt>
    <dgm:pt modelId="{DF1D1770-4BFF-41CD-8FBE-DB3492762DCD}" type="parTrans" cxnId="{4DDCD98B-162E-4222-B931-234833A2ED8D}">
      <dgm:prSet/>
      <dgm:spPr/>
      <dgm:t>
        <a:bodyPr/>
        <a:lstStyle/>
        <a:p>
          <a:endParaRPr lang="ru-RU"/>
        </a:p>
      </dgm:t>
    </dgm:pt>
    <dgm:pt modelId="{6BA9C499-ED2B-4AC5-9B36-1A10861BF546}" type="sibTrans" cxnId="{4DDCD98B-162E-4222-B931-234833A2ED8D}">
      <dgm:prSet/>
      <dgm:spPr/>
      <dgm:t>
        <a:bodyPr/>
        <a:lstStyle/>
        <a:p>
          <a:endParaRPr lang="ru-RU"/>
        </a:p>
      </dgm:t>
    </dgm:pt>
    <dgm:pt modelId="{9AF617A2-3377-4B44-A8B6-82E05735695F}">
      <dgm:prSet/>
      <dgm:spPr/>
      <dgm:t>
        <a:bodyPr/>
        <a:lstStyle/>
        <a:p>
          <a:r>
            <a:rPr lang="ru-RU" b="1" i="1" dirty="0" err="1" smtClean="0"/>
            <a:t>Межтиповая</a:t>
          </a:r>
          <a:r>
            <a:rPr lang="ru-RU" b="1" i="1" dirty="0" smtClean="0"/>
            <a:t> </a:t>
          </a:r>
          <a:r>
            <a:rPr lang="ru-RU" dirty="0" smtClean="0"/>
            <a:t>– унификация различных параметрических рядов различных типов однородных изделий</a:t>
          </a:r>
          <a:endParaRPr lang="ru-RU" dirty="0"/>
        </a:p>
      </dgm:t>
    </dgm:pt>
    <dgm:pt modelId="{6E2C1EB3-8839-4A09-9960-A20F5D6348A4}" type="parTrans" cxnId="{3704F8F1-F693-4B80-846B-9803150328A0}">
      <dgm:prSet/>
      <dgm:spPr/>
      <dgm:t>
        <a:bodyPr/>
        <a:lstStyle/>
        <a:p>
          <a:endParaRPr lang="ru-RU"/>
        </a:p>
      </dgm:t>
    </dgm:pt>
    <dgm:pt modelId="{5C4E8088-210A-48DD-9957-5485C1AA762C}" type="sibTrans" cxnId="{3704F8F1-F693-4B80-846B-9803150328A0}">
      <dgm:prSet/>
      <dgm:spPr/>
      <dgm:t>
        <a:bodyPr/>
        <a:lstStyle/>
        <a:p>
          <a:endParaRPr lang="ru-RU"/>
        </a:p>
      </dgm:t>
    </dgm:pt>
    <dgm:pt modelId="{27DC74E2-9CA4-4897-A2CE-BEEA75A135DC}" type="pres">
      <dgm:prSet presAssocID="{0B6FDBEA-A2E7-4C4B-AA36-C1A29CFF81C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01FF328-D196-410D-949C-48019D365A8B}" type="pres">
      <dgm:prSet presAssocID="{36A308BD-C5CA-4E0D-9BE0-0CD062722313}" presName="hierRoot1" presStyleCnt="0"/>
      <dgm:spPr/>
    </dgm:pt>
    <dgm:pt modelId="{E7E5B0AF-1855-4FB6-827F-E482DCB3108F}" type="pres">
      <dgm:prSet presAssocID="{36A308BD-C5CA-4E0D-9BE0-0CD062722313}" presName="composite" presStyleCnt="0"/>
      <dgm:spPr/>
    </dgm:pt>
    <dgm:pt modelId="{2971799C-C436-4622-BEC1-84CA1C34E918}" type="pres">
      <dgm:prSet presAssocID="{36A308BD-C5CA-4E0D-9BE0-0CD062722313}" presName="background" presStyleLbl="node0" presStyleIdx="0" presStyleCnt="1"/>
      <dgm:spPr/>
    </dgm:pt>
    <dgm:pt modelId="{FC5C2EC2-02B6-4C97-A146-8B2587D4878B}" type="pres">
      <dgm:prSet presAssocID="{36A308BD-C5CA-4E0D-9BE0-0CD06272231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56813A-D4F0-4F9F-8211-0F43ACE031E5}" type="pres">
      <dgm:prSet presAssocID="{36A308BD-C5CA-4E0D-9BE0-0CD062722313}" presName="hierChild2" presStyleCnt="0"/>
      <dgm:spPr/>
    </dgm:pt>
    <dgm:pt modelId="{EBDBF131-015C-47C3-9912-2B593F46BDAE}" type="pres">
      <dgm:prSet presAssocID="{3EABBCD8-64E1-47B8-AF99-09212D950E94}" presName="Name10" presStyleLbl="parChTrans1D2" presStyleIdx="0" presStyleCnt="3"/>
      <dgm:spPr/>
      <dgm:t>
        <a:bodyPr/>
        <a:lstStyle/>
        <a:p>
          <a:endParaRPr lang="ru-RU"/>
        </a:p>
      </dgm:t>
    </dgm:pt>
    <dgm:pt modelId="{52A68DE9-29CC-4ED0-A597-FBF8F8BBF2E1}" type="pres">
      <dgm:prSet presAssocID="{D59FE2C3-208C-4620-BC8F-C6C372622567}" presName="hierRoot2" presStyleCnt="0"/>
      <dgm:spPr/>
    </dgm:pt>
    <dgm:pt modelId="{18472AEB-F945-40DF-A555-BD060F534AF3}" type="pres">
      <dgm:prSet presAssocID="{D59FE2C3-208C-4620-BC8F-C6C372622567}" presName="composite2" presStyleCnt="0"/>
      <dgm:spPr/>
    </dgm:pt>
    <dgm:pt modelId="{F4E9E481-0BB0-4A35-9F5C-9AD3419DAE68}" type="pres">
      <dgm:prSet presAssocID="{D59FE2C3-208C-4620-BC8F-C6C372622567}" presName="background2" presStyleLbl="node2" presStyleIdx="0" presStyleCnt="3"/>
      <dgm:spPr/>
    </dgm:pt>
    <dgm:pt modelId="{1AC03920-DF30-4996-814F-CE243AC27CB7}" type="pres">
      <dgm:prSet presAssocID="{D59FE2C3-208C-4620-BC8F-C6C372622567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120BA9-55B6-4E88-A743-7A8FBAF265E2}" type="pres">
      <dgm:prSet presAssocID="{D59FE2C3-208C-4620-BC8F-C6C372622567}" presName="hierChild3" presStyleCnt="0"/>
      <dgm:spPr/>
    </dgm:pt>
    <dgm:pt modelId="{038925F5-E139-4DB5-A663-3F7CC08F0DF1}" type="pres">
      <dgm:prSet presAssocID="{DF1D1770-4BFF-41CD-8FBE-DB3492762DCD}" presName="Name10" presStyleLbl="parChTrans1D2" presStyleIdx="1" presStyleCnt="3"/>
      <dgm:spPr/>
      <dgm:t>
        <a:bodyPr/>
        <a:lstStyle/>
        <a:p>
          <a:endParaRPr lang="ru-RU"/>
        </a:p>
      </dgm:t>
    </dgm:pt>
    <dgm:pt modelId="{45185CF7-A73C-4812-94AE-0409B7643CBE}" type="pres">
      <dgm:prSet presAssocID="{FA50BC86-7231-4217-81EB-12629B54A271}" presName="hierRoot2" presStyleCnt="0"/>
      <dgm:spPr/>
    </dgm:pt>
    <dgm:pt modelId="{02A0D935-6351-4398-B90F-046728F0590C}" type="pres">
      <dgm:prSet presAssocID="{FA50BC86-7231-4217-81EB-12629B54A271}" presName="composite2" presStyleCnt="0"/>
      <dgm:spPr/>
    </dgm:pt>
    <dgm:pt modelId="{7F428BE3-231A-499C-A33A-0945DB84CD2F}" type="pres">
      <dgm:prSet presAssocID="{FA50BC86-7231-4217-81EB-12629B54A271}" presName="background2" presStyleLbl="node2" presStyleIdx="1" presStyleCnt="3"/>
      <dgm:spPr/>
    </dgm:pt>
    <dgm:pt modelId="{0CC5B3AA-E69E-470E-9E2D-E32A8A8F373B}" type="pres">
      <dgm:prSet presAssocID="{FA50BC86-7231-4217-81EB-12629B54A271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7B4672-4B94-42B8-B0AA-93B19B4F6D82}" type="pres">
      <dgm:prSet presAssocID="{FA50BC86-7231-4217-81EB-12629B54A271}" presName="hierChild3" presStyleCnt="0"/>
      <dgm:spPr/>
    </dgm:pt>
    <dgm:pt modelId="{A5317592-8BC5-4ACB-B86B-347731A342C3}" type="pres">
      <dgm:prSet presAssocID="{6E2C1EB3-8839-4A09-9960-A20F5D6348A4}" presName="Name10" presStyleLbl="parChTrans1D2" presStyleIdx="2" presStyleCnt="3"/>
      <dgm:spPr/>
      <dgm:t>
        <a:bodyPr/>
        <a:lstStyle/>
        <a:p>
          <a:endParaRPr lang="ru-RU"/>
        </a:p>
      </dgm:t>
    </dgm:pt>
    <dgm:pt modelId="{4A29CBF8-2C99-4460-BB56-E88E89EFACCF}" type="pres">
      <dgm:prSet presAssocID="{9AF617A2-3377-4B44-A8B6-82E05735695F}" presName="hierRoot2" presStyleCnt="0"/>
      <dgm:spPr/>
    </dgm:pt>
    <dgm:pt modelId="{A7CFF81C-9851-4094-B749-0BEDD5480197}" type="pres">
      <dgm:prSet presAssocID="{9AF617A2-3377-4B44-A8B6-82E05735695F}" presName="composite2" presStyleCnt="0"/>
      <dgm:spPr/>
    </dgm:pt>
    <dgm:pt modelId="{A635F4F4-AB83-4865-8F5D-5D154096A9C9}" type="pres">
      <dgm:prSet presAssocID="{9AF617A2-3377-4B44-A8B6-82E05735695F}" presName="background2" presStyleLbl="node2" presStyleIdx="2" presStyleCnt="3"/>
      <dgm:spPr/>
    </dgm:pt>
    <dgm:pt modelId="{21323B35-3FC9-4443-8CEF-345736D1A9EA}" type="pres">
      <dgm:prSet presAssocID="{9AF617A2-3377-4B44-A8B6-82E05735695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DD9A79-850F-432C-963A-89592D7EB331}" type="pres">
      <dgm:prSet presAssocID="{9AF617A2-3377-4B44-A8B6-82E05735695F}" presName="hierChild3" presStyleCnt="0"/>
      <dgm:spPr/>
    </dgm:pt>
  </dgm:ptLst>
  <dgm:cxnLst>
    <dgm:cxn modelId="{13AE6F31-CDC2-42B8-A832-A7AB242FCEC4}" type="presOf" srcId="{D59FE2C3-208C-4620-BC8F-C6C372622567}" destId="{1AC03920-DF30-4996-814F-CE243AC27CB7}" srcOrd="0" destOrd="0" presId="urn:microsoft.com/office/officeart/2005/8/layout/hierarchy1"/>
    <dgm:cxn modelId="{6A7D2B60-C406-4B06-8BAD-297D960C1F56}" type="presOf" srcId="{6E2C1EB3-8839-4A09-9960-A20F5D6348A4}" destId="{A5317592-8BC5-4ACB-B86B-347731A342C3}" srcOrd="0" destOrd="0" presId="urn:microsoft.com/office/officeart/2005/8/layout/hierarchy1"/>
    <dgm:cxn modelId="{97970002-7E35-42A4-AE96-90FECF8E5BF8}" type="presOf" srcId="{0B6FDBEA-A2E7-4C4B-AA36-C1A29CFF81C8}" destId="{27DC74E2-9CA4-4897-A2CE-BEEA75A135DC}" srcOrd="0" destOrd="0" presId="urn:microsoft.com/office/officeart/2005/8/layout/hierarchy1"/>
    <dgm:cxn modelId="{05C082DC-50E3-4911-AA9E-A9DBA20C578A}" type="presOf" srcId="{DF1D1770-4BFF-41CD-8FBE-DB3492762DCD}" destId="{038925F5-E139-4DB5-A663-3F7CC08F0DF1}" srcOrd="0" destOrd="0" presId="urn:microsoft.com/office/officeart/2005/8/layout/hierarchy1"/>
    <dgm:cxn modelId="{F6B7C45C-DBF1-49E8-B6CF-5ED027146A12}" type="presOf" srcId="{3EABBCD8-64E1-47B8-AF99-09212D950E94}" destId="{EBDBF131-015C-47C3-9912-2B593F46BDAE}" srcOrd="0" destOrd="0" presId="urn:microsoft.com/office/officeart/2005/8/layout/hierarchy1"/>
    <dgm:cxn modelId="{A96D0D14-4F0C-4C07-9309-E93498287E2B}" type="presOf" srcId="{9AF617A2-3377-4B44-A8B6-82E05735695F}" destId="{21323B35-3FC9-4443-8CEF-345736D1A9EA}" srcOrd="0" destOrd="0" presId="urn:microsoft.com/office/officeart/2005/8/layout/hierarchy1"/>
    <dgm:cxn modelId="{3704F8F1-F693-4B80-846B-9803150328A0}" srcId="{36A308BD-C5CA-4E0D-9BE0-0CD062722313}" destId="{9AF617A2-3377-4B44-A8B6-82E05735695F}" srcOrd="2" destOrd="0" parTransId="{6E2C1EB3-8839-4A09-9960-A20F5D6348A4}" sibTransId="{5C4E8088-210A-48DD-9957-5485C1AA762C}"/>
    <dgm:cxn modelId="{5690ABAC-980E-4587-A678-B17E6C055A66}" type="presOf" srcId="{FA50BC86-7231-4217-81EB-12629B54A271}" destId="{0CC5B3AA-E69E-470E-9E2D-E32A8A8F373B}" srcOrd="0" destOrd="0" presId="urn:microsoft.com/office/officeart/2005/8/layout/hierarchy1"/>
    <dgm:cxn modelId="{842DED99-1410-4D5F-A7F1-A0C56EA04A42}" srcId="{36A308BD-C5CA-4E0D-9BE0-0CD062722313}" destId="{D59FE2C3-208C-4620-BC8F-C6C372622567}" srcOrd="0" destOrd="0" parTransId="{3EABBCD8-64E1-47B8-AF99-09212D950E94}" sibTransId="{F19CCAD6-1632-482A-85B6-4B8D5699EEAF}"/>
    <dgm:cxn modelId="{5C23A27C-A5A3-4C50-9549-9B9D566F9FCE}" srcId="{0B6FDBEA-A2E7-4C4B-AA36-C1A29CFF81C8}" destId="{36A308BD-C5CA-4E0D-9BE0-0CD062722313}" srcOrd="0" destOrd="0" parTransId="{43E7083D-935D-4856-A224-A53854E514BB}" sibTransId="{92A6AB95-C2CD-4BEE-86D1-C6358CB3DB6A}"/>
    <dgm:cxn modelId="{16A77630-AAF5-4C72-9869-950ADE8E3F99}" type="presOf" srcId="{36A308BD-C5CA-4E0D-9BE0-0CD062722313}" destId="{FC5C2EC2-02B6-4C97-A146-8B2587D4878B}" srcOrd="0" destOrd="0" presId="urn:microsoft.com/office/officeart/2005/8/layout/hierarchy1"/>
    <dgm:cxn modelId="{4DDCD98B-162E-4222-B931-234833A2ED8D}" srcId="{36A308BD-C5CA-4E0D-9BE0-0CD062722313}" destId="{FA50BC86-7231-4217-81EB-12629B54A271}" srcOrd="1" destOrd="0" parTransId="{DF1D1770-4BFF-41CD-8FBE-DB3492762DCD}" sibTransId="{6BA9C499-ED2B-4AC5-9B36-1A10861BF546}"/>
    <dgm:cxn modelId="{A068F9F8-5F63-48E1-A092-9014FADA2993}" type="presParOf" srcId="{27DC74E2-9CA4-4897-A2CE-BEEA75A135DC}" destId="{801FF328-D196-410D-949C-48019D365A8B}" srcOrd="0" destOrd="0" presId="urn:microsoft.com/office/officeart/2005/8/layout/hierarchy1"/>
    <dgm:cxn modelId="{B3D07C08-6500-4EAB-AF42-FD5724EF6707}" type="presParOf" srcId="{801FF328-D196-410D-949C-48019D365A8B}" destId="{E7E5B0AF-1855-4FB6-827F-E482DCB3108F}" srcOrd="0" destOrd="0" presId="urn:microsoft.com/office/officeart/2005/8/layout/hierarchy1"/>
    <dgm:cxn modelId="{97C26D91-6489-4675-92F1-198D9E305F10}" type="presParOf" srcId="{E7E5B0AF-1855-4FB6-827F-E482DCB3108F}" destId="{2971799C-C436-4622-BEC1-84CA1C34E918}" srcOrd="0" destOrd="0" presId="urn:microsoft.com/office/officeart/2005/8/layout/hierarchy1"/>
    <dgm:cxn modelId="{EA1B2EC0-375F-49AA-9096-9D150F10785E}" type="presParOf" srcId="{E7E5B0AF-1855-4FB6-827F-E482DCB3108F}" destId="{FC5C2EC2-02B6-4C97-A146-8B2587D4878B}" srcOrd="1" destOrd="0" presId="urn:microsoft.com/office/officeart/2005/8/layout/hierarchy1"/>
    <dgm:cxn modelId="{F053102E-6300-4C3F-951C-A5239B420CAE}" type="presParOf" srcId="{801FF328-D196-410D-949C-48019D365A8B}" destId="{1256813A-D4F0-4F9F-8211-0F43ACE031E5}" srcOrd="1" destOrd="0" presId="urn:microsoft.com/office/officeart/2005/8/layout/hierarchy1"/>
    <dgm:cxn modelId="{CCA929A7-FF48-463C-A91D-5AD725DC1D01}" type="presParOf" srcId="{1256813A-D4F0-4F9F-8211-0F43ACE031E5}" destId="{EBDBF131-015C-47C3-9912-2B593F46BDAE}" srcOrd="0" destOrd="0" presId="urn:microsoft.com/office/officeart/2005/8/layout/hierarchy1"/>
    <dgm:cxn modelId="{55CCFC22-D6A0-44B6-BC16-92672750B0E5}" type="presParOf" srcId="{1256813A-D4F0-4F9F-8211-0F43ACE031E5}" destId="{52A68DE9-29CC-4ED0-A597-FBF8F8BBF2E1}" srcOrd="1" destOrd="0" presId="urn:microsoft.com/office/officeart/2005/8/layout/hierarchy1"/>
    <dgm:cxn modelId="{92849DA2-50E2-4218-A2A4-94D8A53F9DD2}" type="presParOf" srcId="{52A68DE9-29CC-4ED0-A597-FBF8F8BBF2E1}" destId="{18472AEB-F945-40DF-A555-BD060F534AF3}" srcOrd="0" destOrd="0" presId="urn:microsoft.com/office/officeart/2005/8/layout/hierarchy1"/>
    <dgm:cxn modelId="{8E89818A-2DAB-4516-8C7D-94B19671D120}" type="presParOf" srcId="{18472AEB-F945-40DF-A555-BD060F534AF3}" destId="{F4E9E481-0BB0-4A35-9F5C-9AD3419DAE68}" srcOrd="0" destOrd="0" presId="urn:microsoft.com/office/officeart/2005/8/layout/hierarchy1"/>
    <dgm:cxn modelId="{326F9C90-8B8F-4C63-A192-5A524A95A818}" type="presParOf" srcId="{18472AEB-F945-40DF-A555-BD060F534AF3}" destId="{1AC03920-DF30-4996-814F-CE243AC27CB7}" srcOrd="1" destOrd="0" presId="urn:microsoft.com/office/officeart/2005/8/layout/hierarchy1"/>
    <dgm:cxn modelId="{24FA895A-FCB3-4DD1-99EB-C53DBF801574}" type="presParOf" srcId="{52A68DE9-29CC-4ED0-A597-FBF8F8BBF2E1}" destId="{B4120BA9-55B6-4E88-A743-7A8FBAF265E2}" srcOrd="1" destOrd="0" presId="urn:microsoft.com/office/officeart/2005/8/layout/hierarchy1"/>
    <dgm:cxn modelId="{AC2C9923-A5C9-4E56-B0E4-A742B1195EF9}" type="presParOf" srcId="{1256813A-D4F0-4F9F-8211-0F43ACE031E5}" destId="{038925F5-E139-4DB5-A663-3F7CC08F0DF1}" srcOrd="2" destOrd="0" presId="urn:microsoft.com/office/officeart/2005/8/layout/hierarchy1"/>
    <dgm:cxn modelId="{4210C0AA-BD0F-4789-82B6-52128FD62A9C}" type="presParOf" srcId="{1256813A-D4F0-4F9F-8211-0F43ACE031E5}" destId="{45185CF7-A73C-4812-94AE-0409B7643CBE}" srcOrd="3" destOrd="0" presId="urn:microsoft.com/office/officeart/2005/8/layout/hierarchy1"/>
    <dgm:cxn modelId="{9FC28EC9-1C3B-45D6-A665-E7933EBF741F}" type="presParOf" srcId="{45185CF7-A73C-4812-94AE-0409B7643CBE}" destId="{02A0D935-6351-4398-B90F-046728F0590C}" srcOrd="0" destOrd="0" presId="urn:microsoft.com/office/officeart/2005/8/layout/hierarchy1"/>
    <dgm:cxn modelId="{6B5A6FDB-950D-4395-8D2D-74C9D1F00F6E}" type="presParOf" srcId="{02A0D935-6351-4398-B90F-046728F0590C}" destId="{7F428BE3-231A-499C-A33A-0945DB84CD2F}" srcOrd="0" destOrd="0" presId="urn:microsoft.com/office/officeart/2005/8/layout/hierarchy1"/>
    <dgm:cxn modelId="{58005D50-21AC-4DE0-B51C-70D05A0400A1}" type="presParOf" srcId="{02A0D935-6351-4398-B90F-046728F0590C}" destId="{0CC5B3AA-E69E-470E-9E2D-E32A8A8F373B}" srcOrd="1" destOrd="0" presId="urn:microsoft.com/office/officeart/2005/8/layout/hierarchy1"/>
    <dgm:cxn modelId="{5669B332-734C-49CB-BDE0-8D9C90CBBEAB}" type="presParOf" srcId="{45185CF7-A73C-4812-94AE-0409B7643CBE}" destId="{A57B4672-4B94-42B8-B0AA-93B19B4F6D82}" srcOrd="1" destOrd="0" presId="urn:microsoft.com/office/officeart/2005/8/layout/hierarchy1"/>
    <dgm:cxn modelId="{D38B1A72-3E7B-4CAC-98A0-C01B59812F3D}" type="presParOf" srcId="{1256813A-D4F0-4F9F-8211-0F43ACE031E5}" destId="{A5317592-8BC5-4ACB-B86B-347731A342C3}" srcOrd="4" destOrd="0" presId="urn:microsoft.com/office/officeart/2005/8/layout/hierarchy1"/>
    <dgm:cxn modelId="{D8B967DE-AFBF-40C3-BE6E-5E0358408A86}" type="presParOf" srcId="{1256813A-D4F0-4F9F-8211-0F43ACE031E5}" destId="{4A29CBF8-2C99-4460-BB56-E88E89EFACCF}" srcOrd="5" destOrd="0" presId="urn:microsoft.com/office/officeart/2005/8/layout/hierarchy1"/>
    <dgm:cxn modelId="{42F9C186-0B23-4E6D-92FB-F2344B7524D2}" type="presParOf" srcId="{4A29CBF8-2C99-4460-BB56-E88E89EFACCF}" destId="{A7CFF81C-9851-4094-B749-0BEDD5480197}" srcOrd="0" destOrd="0" presId="urn:microsoft.com/office/officeart/2005/8/layout/hierarchy1"/>
    <dgm:cxn modelId="{0C6B6622-B0A9-42C2-8F8E-99BFF0F85AEB}" type="presParOf" srcId="{A7CFF81C-9851-4094-B749-0BEDD5480197}" destId="{A635F4F4-AB83-4865-8F5D-5D154096A9C9}" srcOrd="0" destOrd="0" presId="urn:microsoft.com/office/officeart/2005/8/layout/hierarchy1"/>
    <dgm:cxn modelId="{0B3B8824-99B5-448E-A775-D23448EC5908}" type="presParOf" srcId="{A7CFF81C-9851-4094-B749-0BEDD5480197}" destId="{21323B35-3FC9-4443-8CEF-345736D1A9EA}" srcOrd="1" destOrd="0" presId="urn:microsoft.com/office/officeart/2005/8/layout/hierarchy1"/>
    <dgm:cxn modelId="{ABB96512-6C11-4ED6-8C1C-34505ED3F15D}" type="presParOf" srcId="{4A29CBF8-2C99-4460-BB56-E88E89EFACCF}" destId="{45DD9A79-850F-432C-963A-89592D7EB33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2A3FF5-AC48-419A-BCD3-455D3FC96F8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888BA3F-A724-42E9-91AC-1C84F2C50843}">
      <dgm:prSet phldrT="[Текст]" custT="1"/>
      <dgm:spPr/>
      <dgm:t>
        <a:bodyPr/>
        <a:lstStyle/>
        <a:p>
          <a:r>
            <a:rPr lang="ru-RU" sz="2800" b="1" i="1" dirty="0" smtClean="0"/>
            <a:t>Унификация</a:t>
          </a:r>
          <a:r>
            <a:rPr lang="ru-RU" sz="2500" dirty="0" smtClean="0"/>
            <a:t> (по области проведения)</a:t>
          </a:r>
          <a:endParaRPr lang="ru-RU" sz="2500" dirty="0"/>
        </a:p>
      </dgm:t>
    </dgm:pt>
    <dgm:pt modelId="{B7B5A83C-3873-4B97-9435-D24AB2992F0F}" type="parTrans" cxnId="{190581D2-4A75-4A7F-A790-ABAB143EFBD0}">
      <dgm:prSet/>
      <dgm:spPr/>
      <dgm:t>
        <a:bodyPr/>
        <a:lstStyle/>
        <a:p>
          <a:endParaRPr lang="ru-RU"/>
        </a:p>
      </dgm:t>
    </dgm:pt>
    <dgm:pt modelId="{B3190AB0-C3EC-4D6B-8D0F-8862F0B34EAC}" type="sibTrans" cxnId="{190581D2-4A75-4A7F-A790-ABAB143EFBD0}">
      <dgm:prSet/>
      <dgm:spPr/>
      <dgm:t>
        <a:bodyPr/>
        <a:lstStyle/>
        <a:p>
          <a:endParaRPr lang="ru-RU"/>
        </a:p>
      </dgm:t>
    </dgm:pt>
    <dgm:pt modelId="{AA96CFA4-963C-4174-BA23-67B06EB703B1}">
      <dgm:prSet phldrT="[Текст]"/>
      <dgm:spPr/>
      <dgm:t>
        <a:bodyPr/>
        <a:lstStyle/>
        <a:p>
          <a:r>
            <a:rPr lang="ru-RU" b="1" i="1" dirty="0" smtClean="0"/>
            <a:t>межотраслевая</a:t>
          </a:r>
          <a:endParaRPr lang="ru-RU" b="1" i="1" dirty="0"/>
        </a:p>
      </dgm:t>
    </dgm:pt>
    <dgm:pt modelId="{2F42859B-EE1D-43FF-B379-EC58973939A4}" type="parTrans" cxnId="{A559CF4D-F49B-4D6E-B899-B88CED64C4B5}">
      <dgm:prSet/>
      <dgm:spPr/>
      <dgm:t>
        <a:bodyPr/>
        <a:lstStyle/>
        <a:p>
          <a:endParaRPr lang="ru-RU"/>
        </a:p>
      </dgm:t>
    </dgm:pt>
    <dgm:pt modelId="{531DAB13-0EAF-4A9C-9B21-99D02E354ADD}" type="sibTrans" cxnId="{A559CF4D-F49B-4D6E-B899-B88CED64C4B5}">
      <dgm:prSet/>
      <dgm:spPr/>
      <dgm:t>
        <a:bodyPr/>
        <a:lstStyle/>
        <a:p>
          <a:endParaRPr lang="ru-RU"/>
        </a:p>
      </dgm:t>
    </dgm:pt>
    <dgm:pt modelId="{3FC937C4-DCE4-4658-BA94-D48DFF44A78A}">
      <dgm:prSet phldrT="[Текст]"/>
      <dgm:spPr/>
      <dgm:t>
        <a:bodyPr/>
        <a:lstStyle/>
        <a:p>
          <a:r>
            <a:rPr lang="ru-RU" b="1" i="1" dirty="0" smtClean="0"/>
            <a:t>отраслевая</a:t>
          </a:r>
          <a:endParaRPr lang="ru-RU" b="1" i="1" dirty="0"/>
        </a:p>
      </dgm:t>
    </dgm:pt>
    <dgm:pt modelId="{FAAD106B-F951-487A-97E6-5B9C327B94B7}" type="parTrans" cxnId="{E7E82F6D-81BB-47BF-87CB-B8BE354D4456}">
      <dgm:prSet/>
      <dgm:spPr/>
      <dgm:t>
        <a:bodyPr/>
        <a:lstStyle/>
        <a:p>
          <a:endParaRPr lang="ru-RU"/>
        </a:p>
      </dgm:t>
    </dgm:pt>
    <dgm:pt modelId="{01051A77-0D69-4CB1-B8D4-B2DE1F7BB5E6}" type="sibTrans" cxnId="{E7E82F6D-81BB-47BF-87CB-B8BE354D4456}">
      <dgm:prSet/>
      <dgm:spPr/>
      <dgm:t>
        <a:bodyPr/>
        <a:lstStyle/>
        <a:p>
          <a:endParaRPr lang="ru-RU"/>
        </a:p>
      </dgm:t>
    </dgm:pt>
    <dgm:pt modelId="{883DC86A-ABD6-4E48-9652-12E4AEB692AA}">
      <dgm:prSet/>
      <dgm:spPr/>
      <dgm:t>
        <a:bodyPr/>
        <a:lstStyle/>
        <a:p>
          <a:r>
            <a:rPr lang="ru-RU" b="1" i="1" dirty="0" smtClean="0"/>
            <a:t>заводская</a:t>
          </a:r>
          <a:endParaRPr lang="ru-RU" b="1" i="1" dirty="0"/>
        </a:p>
      </dgm:t>
    </dgm:pt>
    <dgm:pt modelId="{6BA37AF5-51AF-46F1-93C1-08C3E5A96C2E}" type="parTrans" cxnId="{D3CE567C-0D48-40BF-8080-040C3D580C68}">
      <dgm:prSet/>
      <dgm:spPr/>
      <dgm:t>
        <a:bodyPr/>
        <a:lstStyle/>
        <a:p>
          <a:endParaRPr lang="ru-RU"/>
        </a:p>
      </dgm:t>
    </dgm:pt>
    <dgm:pt modelId="{AECB9E5D-FDFD-4176-8FC0-08519CE01743}" type="sibTrans" cxnId="{D3CE567C-0D48-40BF-8080-040C3D580C68}">
      <dgm:prSet/>
      <dgm:spPr/>
      <dgm:t>
        <a:bodyPr/>
        <a:lstStyle/>
        <a:p>
          <a:endParaRPr lang="ru-RU"/>
        </a:p>
      </dgm:t>
    </dgm:pt>
    <dgm:pt modelId="{9544FF7E-A053-433C-92EC-AD2954FEEBDA}" type="pres">
      <dgm:prSet presAssocID="{A92A3FF5-AC48-419A-BCD3-455D3FC96F8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F807D4B-2B5E-47ED-ACF2-6D59EF7CD51F}" type="pres">
      <dgm:prSet presAssocID="{E888BA3F-A724-42E9-91AC-1C84F2C50843}" presName="hierRoot1" presStyleCnt="0"/>
      <dgm:spPr/>
    </dgm:pt>
    <dgm:pt modelId="{4AF5B45E-AE08-44F8-A724-DF3AA10E0D7B}" type="pres">
      <dgm:prSet presAssocID="{E888BA3F-A724-42E9-91AC-1C84F2C50843}" presName="composite" presStyleCnt="0"/>
      <dgm:spPr/>
    </dgm:pt>
    <dgm:pt modelId="{E5EBE9AF-4624-4E4B-86F6-3DE91ED847C0}" type="pres">
      <dgm:prSet presAssocID="{E888BA3F-A724-42E9-91AC-1C84F2C50843}" presName="background" presStyleLbl="node0" presStyleIdx="0" presStyleCnt="1"/>
      <dgm:spPr/>
    </dgm:pt>
    <dgm:pt modelId="{EB990D4A-CF16-4727-914C-E5042FEA7B21}" type="pres">
      <dgm:prSet presAssocID="{E888BA3F-A724-42E9-91AC-1C84F2C5084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1BF32B-EB26-4333-ADE7-95B085F398F9}" type="pres">
      <dgm:prSet presAssocID="{E888BA3F-A724-42E9-91AC-1C84F2C50843}" presName="hierChild2" presStyleCnt="0"/>
      <dgm:spPr/>
    </dgm:pt>
    <dgm:pt modelId="{5102AE7C-F789-49DE-804D-9DABD51F2EDD}" type="pres">
      <dgm:prSet presAssocID="{2F42859B-EE1D-43FF-B379-EC58973939A4}" presName="Name10" presStyleLbl="parChTrans1D2" presStyleIdx="0" presStyleCnt="3"/>
      <dgm:spPr/>
      <dgm:t>
        <a:bodyPr/>
        <a:lstStyle/>
        <a:p>
          <a:endParaRPr lang="ru-RU"/>
        </a:p>
      </dgm:t>
    </dgm:pt>
    <dgm:pt modelId="{90089236-A00C-42C9-9ABE-0CE032A9139B}" type="pres">
      <dgm:prSet presAssocID="{AA96CFA4-963C-4174-BA23-67B06EB703B1}" presName="hierRoot2" presStyleCnt="0"/>
      <dgm:spPr/>
    </dgm:pt>
    <dgm:pt modelId="{D8C320FC-6472-4EF3-8B68-3A1BF9E23A27}" type="pres">
      <dgm:prSet presAssocID="{AA96CFA4-963C-4174-BA23-67B06EB703B1}" presName="composite2" presStyleCnt="0"/>
      <dgm:spPr/>
    </dgm:pt>
    <dgm:pt modelId="{C5325ADA-E9A4-466B-87E7-0642D712D4FF}" type="pres">
      <dgm:prSet presAssocID="{AA96CFA4-963C-4174-BA23-67B06EB703B1}" presName="background2" presStyleLbl="node2" presStyleIdx="0" presStyleCnt="3"/>
      <dgm:spPr/>
    </dgm:pt>
    <dgm:pt modelId="{36A6F28D-FAC6-4BFB-8AE9-BE46AC786404}" type="pres">
      <dgm:prSet presAssocID="{AA96CFA4-963C-4174-BA23-67B06EB703B1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228B68-6C59-4008-A753-8BF23515F666}" type="pres">
      <dgm:prSet presAssocID="{AA96CFA4-963C-4174-BA23-67B06EB703B1}" presName="hierChild3" presStyleCnt="0"/>
      <dgm:spPr/>
    </dgm:pt>
    <dgm:pt modelId="{EADB9BE6-0162-4E55-ADB2-D9BDBD2265F4}" type="pres">
      <dgm:prSet presAssocID="{FAAD106B-F951-487A-97E6-5B9C327B94B7}" presName="Name10" presStyleLbl="parChTrans1D2" presStyleIdx="1" presStyleCnt="3"/>
      <dgm:spPr/>
      <dgm:t>
        <a:bodyPr/>
        <a:lstStyle/>
        <a:p>
          <a:endParaRPr lang="ru-RU"/>
        </a:p>
      </dgm:t>
    </dgm:pt>
    <dgm:pt modelId="{F554E7F6-ED88-4393-8D9B-46BD78C085F7}" type="pres">
      <dgm:prSet presAssocID="{3FC937C4-DCE4-4658-BA94-D48DFF44A78A}" presName="hierRoot2" presStyleCnt="0"/>
      <dgm:spPr/>
    </dgm:pt>
    <dgm:pt modelId="{880BFA90-5F28-4352-8631-E6D5E4C4A599}" type="pres">
      <dgm:prSet presAssocID="{3FC937C4-DCE4-4658-BA94-D48DFF44A78A}" presName="composite2" presStyleCnt="0"/>
      <dgm:spPr/>
    </dgm:pt>
    <dgm:pt modelId="{452DDA31-06ED-479C-9322-3CF4A128B855}" type="pres">
      <dgm:prSet presAssocID="{3FC937C4-DCE4-4658-BA94-D48DFF44A78A}" presName="background2" presStyleLbl="node2" presStyleIdx="1" presStyleCnt="3"/>
      <dgm:spPr/>
    </dgm:pt>
    <dgm:pt modelId="{7BB1F9C8-8EFF-4B64-9550-22D3A8246DDC}" type="pres">
      <dgm:prSet presAssocID="{3FC937C4-DCE4-4658-BA94-D48DFF44A78A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586936-54F4-4992-A098-700D5A179C19}" type="pres">
      <dgm:prSet presAssocID="{3FC937C4-DCE4-4658-BA94-D48DFF44A78A}" presName="hierChild3" presStyleCnt="0"/>
      <dgm:spPr/>
    </dgm:pt>
    <dgm:pt modelId="{8BA8080C-601F-4B88-BE4D-505FB20F27A9}" type="pres">
      <dgm:prSet presAssocID="{6BA37AF5-51AF-46F1-93C1-08C3E5A96C2E}" presName="Name10" presStyleLbl="parChTrans1D2" presStyleIdx="2" presStyleCnt="3"/>
      <dgm:spPr/>
      <dgm:t>
        <a:bodyPr/>
        <a:lstStyle/>
        <a:p>
          <a:endParaRPr lang="ru-RU"/>
        </a:p>
      </dgm:t>
    </dgm:pt>
    <dgm:pt modelId="{5A9DB59B-5F93-474D-90A9-42888C824823}" type="pres">
      <dgm:prSet presAssocID="{883DC86A-ABD6-4E48-9652-12E4AEB692AA}" presName="hierRoot2" presStyleCnt="0"/>
      <dgm:spPr/>
    </dgm:pt>
    <dgm:pt modelId="{549056A6-D63F-45FC-BE4A-396439A29A2B}" type="pres">
      <dgm:prSet presAssocID="{883DC86A-ABD6-4E48-9652-12E4AEB692AA}" presName="composite2" presStyleCnt="0"/>
      <dgm:spPr/>
    </dgm:pt>
    <dgm:pt modelId="{33FE0D38-D5EF-4140-913C-4456239CA852}" type="pres">
      <dgm:prSet presAssocID="{883DC86A-ABD6-4E48-9652-12E4AEB692AA}" presName="background2" presStyleLbl="node2" presStyleIdx="2" presStyleCnt="3"/>
      <dgm:spPr/>
    </dgm:pt>
    <dgm:pt modelId="{7867A01B-96FE-4D9A-BCB5-F616008692D0}" type="pres">
      <dgm:prSet presAssocID="{883DC86A-ABD6-4E48-9652-12E4AEB692AA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AEFD8F-8798-434C-B611-16CE6DEF97AC}" type="pres">
      <dgm:prSet presAssocID="{883DC86A-ABD6-4E48-9652-12E4AEB692AA}" presName="hierChild3" presStyleCnt="0"/>
      <dgm:spPr/>
    </dgm:pt>
  </dgm:ptLst>
  <dgm:cxnLst>
    <dgm:cxn modelId="{E7E82F6D-81BB-47BF-87CB-B8BE354D4456}" srcId="{E888BA3F-A724-42E9-91AC-1C84F2C50843}" destId="{3FC937C4-DCE4-4658-BA94-D48DFF44A78A}" srcOrd="1" destOrd="0" parTransId="{FAAD106B-F951-487A-97E6-5B9C327B94B7}" sibTransId="{01051A77-0D69-4CB1-B8D4-B2DE1F7BB5E6}"/>
    <dgm:cxn modelId="{E90714AF-4DE3-4FED-9114-561E388E9A62}" type="presOf" srcId="{E888BA3F-A724-42E9-91AC-1C84F2C50843}" destId="{EB990D4A-CF16-4727-914C-E5042FEA7B21}" srcOrd="0" destOrd="0" presId="urn:microsoft.com/office/officeart/2005/8/layout/hierarchy1"/>
    <dgm:cxn modelId="{B322B3EE-CE5A-42BB-8E25-8D005024EF9C}" type="presOf" srcId="{2F42859B-EE1D-43FF-B379-EC58973939A4}" destId="{5102AE7C-F789-49DE-804D-9DABD51F2EDD}" srcOrd="0" destOrd="0" presId="urn:microsoft.com/office/officeart/2005/8/layout/hierarchy1"/>
    <dgm:cxn modelId="{608980B9-504B-4014-8C1D-53440820EA5B}" type="presOf" srcId="{AA96CFA4-963C-4174-BA23-67B06EB703B1}" destId="{36A6F28D-FAC6-4BFB-8AE9-BE46AC786404}" srcOrd="0" destOrd="0" presId="urn:microsoft.com/office/officeart/2005/8/layout/hierarchy1"/>
    <dgm:cxn modelId="{2CFA8CB1-0A7F-4874-A91C-A9664BBCBA17}" type="presOf" srcId="{A92A3FF5-AC48-419A-BCD3-455D3FC96F8E}" destId="{9544FF7E-A053-433C-92EC-AD2954FEEBDA}" srcOrd="0" destOrd="0" presId="urn:microsoft.com/office/officeart/2005/8/layout/hierarchy1"/>
    <dgm:cxn modelId="{190581D2-4A75-4A7F-A790-ABAB143EFBD0}" srcId="{A92A3FF5-AC48-419A-BCD3-455D3FC96F8E}" destId="{E888BA3F-A724-42E9-91AC-1C84F2C50843}" srcOrd="0" destOrd="0" parTransId="{B7B5A83C-3873-4B97-9435-D24AB2992F0F}" sibTransId="{B3190AB0-C3EC-4D6B-8D0F-8862F0B34EAC}"/>
    <dgm:cxn modelId="{533693E5-5C1C-4EC8-9653-CEAC539A279A}" type="presOf" srcId="{6BA37AF5-51AF-46F1-93C1-08C3E5A96C2E}" destId="{8BA8080C-601F-4B88-BE4D-505FB20F27A9}" srcOrd="0" destOrd="0" presId="urn:microsoft.com/office/officeart/2005/8/layout/hierarchy1"/>
    <dgm:cxn modelId="{3F3C6F44-225A-4DA6-BB95-CB0AD63CB1D6}" type="presOf" srcId="{883DC86A-ABD6-4E48-9652-12E4AEB692AA}" destId="{7867A01B-96FE-4D9A-BCB5-F616008692D0}" srcOrd="0" destOrd="0" presId="urn:microsoft.com/office/officeart/2005/8/layout/hierarchy1"/>
    <dgm:cxn modelId="{D3CE567C-0D48-40BF-8080-040C3D580C68}" srcId="{E888BA3F-A724-42E9-91AC-1C84F2C50843}" destId="{883DC86A-ABD6-4E48-9652-12E4AEB692AA}" srcOrd="2" destOrd="0" parTransId="{6BA37AF5-51AF-46F1-93C1-08C3E5A96C2E}" sibTransId="{AECB9E5D-FDFD-4176-8FC0-08519CE01743}"/>
    <dgm:cxn modelId="{C7A94D83-A04A-4A2E-875F-2B0B68AC0E97}" type="presOf" srcId="{FAAD106B-F951-487A-97E6-5B9C327B94B7}" destId="{EADB9BE6-0162-4E55-ADB2-D9BDBD2265F4}" srcOrd="0" destOrd="0" presId="urn:microsoft.com/office/officeart/2005/8/layout/hierarchy1"/>
    <dgm:cxn modelId="{A559CF4D-F49B-4D6E-B899-B88CED64C4B5}" srcId="{E888BA3F-A724-42E9-91AC-1C84F2C50843}" destId="{AA96CFA4-963C-4174-BA23-67B06EB703B1}" srcOrd="0" destOrd="0" parTransId="{2F42859B-EE1D-43FF-B379-EC58973939A4}" sibTransId="{531DAB13-0EAF-4A9C-9B21-99D02E354ADD}"/>
    <dgm:cxn modelId="{9D9B724C-5482-4C64-A60E-421481488506}" type="presOf" srcId="{3FC937C4-DCE4-4658-BA94-D48DFF44A78A}" destId="{7BB1F9C8-8EFF-4B64-9550-22D3A8246DDC}" srcOrd="0" destOrd="0" presId="urn:microsoft.com/office/officeart/2005/8/layout/hierarchy1"/>
    <dgm:cxn modelId="{970C156E-639B-4E6E-8BFE-9D22742A8079}" type="presParOf" srcId="{9544FF7E-A053-433C-92EC-AD2954FEEBDA}" destId="{CF807D4B-2B5E-47ED-ACF2-6D59EF7CD51F}" srcOrd="0" destOrd="0" presId="urn:microsoft.com/office/officeart/2005/8/layout/hierarchy1"/>
    <dgm:cxn modelId="{B6B8ADB4-3C00-46A0-9DE9-65C2A60E2B40}" type="presParOf" srcId="{CF807D4B-2B5E-47ED-ACF2-6D59EF7CD51F}" destId="{4AF5B45E-AE08-44F8-A724-DF3AA10E0D7B}" srcOrd="0" destOrd="0" presId="urn:microsoft.com/office/officeart/2005/8/layout/hierarchy1"/>
    <dgm:cxn modelId="{8F63B30B-2781-49A0-BB03-7C5A8B5BC439}" type="presParOf" srcId="{4AF5B45E-AE08-44F8-A724-DF3AA10E0D7B}" destId="{E5EBE9AF-4624-4E4B-86F6-3DE91ED847C0}" srcOrd="0" destOrd="0" presId="urn:microsoft.com/office/officeart/2005/8/layout/hierarchy1"/>
    <dgm:cxn modelId="{B3AE1AB7-308F-4EC4-A023-608D9788547D}" type="presParOf" srcId="{4AF5B45E-AE08-44F8-A724-DF3AA10E0D7B}" destId="{EB990D4A-CF16-4727-914C-E5042FEA7B21}" srcOrd="1" destOrd="0" presId="urn:microsoft.com/office/officeart/2005/8/layout/hierarchy1"/>
    <dgm:cxn modelId="{2D6C2F78-0D7D-4BB4-BABF-CECA2B0BF194}" type="presParOf" srcId="{CF807D4B-2B5E-47ED-ACF2-6D59EF7CD51F}" destId="{E91BF32B-EB26-4333-ADE7-95B085F398F9}" srcOrd="1" destOrd="0" presId="urn:microsoft.com/office/officeart/2005/8/layout/hierarchy1"/>
    <dgm:cxn modelId="{A7D5B676-5AE3-455F-963F-478082C7E2D1}" type="presParOf" srcId="{E91BF32B-EB26-4333-ADE7-95B085F398F9}" destId="{5102AE7C-F789-49DE-804D-9DABD51F2EDD}" srcOrd="0" destOrd="0" presId="urn:microsoft.com/office/officeart/2005/8/layout/hierarchy1"/>
    <dgm:cxn modelId="{5A2F6932-6704-4082-8BCD-40CC0C55A666}" type="presParOf" srcId="{E91BF32B-EB26-4333-ADE7-95B085F398F9}" destId="{90089236-A00C-42C9-9ABE-0CE032A9139B}" srcOrd="1" destOrd="0" presId="urn:microsoft.com/office/officeart/2005/8/layout/hierarchy1"/>
    <dgm:cxn modelId="{D76089B1-9E8D-4834-B86F-22074C79EFEC}" type="presParOf" srcId="{90089236-A00C-42C9-9ABE-0CE032A9139B}" destId="{D8C320FC-6472-4EF3-8B68-3A1BF9E23A27}" srcOrd="0" destOrd="0" presId="urn:microsoft.com/office/officeart/2005/8/layout/hierarchy1"/>
    <dgm:cxn modelId="{F1A5A123-4C02-4526-9624-0A329AA1E0E2}" type="presParOf" srcId="{D8C320FC-6472-4EF3-8B68-3A1BF9E23A27}" destId="{C5325ADA-E9A4-466B-87E7-0642D712D4FF}" srcOrd="0" destOrd="0" presId="urn:microsoft.com/office/officeart/2005/8/layout/hierarchy1"/>
    <dgm:cxn modelId="{E2BBDA2F-DD82-4DD9-A8F6-78059AEB765C}" type="presParOf" srcId="{D8C320FC-6472-4EF3-8B68-3A1BF9E23A27}" destId="{36A6F28D-FAC6-4BFB-8AE9-BE46AC786404}" srcOrd="1" destOrd="0" presId="urn:microsoft.com/office/officeart/2005/8/layout/hierarchy1"/>
    <dgm:cxn modelId="{E39EA257-4E9E-45EC-80FD-31D4BEE43C88}" type="presParOf" srcId="{90089236-A00C-42C9-9ABE-0CE032A9139B}" destId="{E5228B68-6C59-4008-A753-8BF23515F666}" srcOrd="1" destOrd="0" presId="urn:microsoft.com/office/officeart/2005/8/layout/hierarchy1"/>
    <dgm:cxn modelId="{FE11B3E6-A103-440A-8F69-1EF4849B159C}" type="presParOf" srcId="{E91BF32B-EB26-4333-ADE7-95B085F398F9}" destId="{EADB9BE6-0162-4E55-ADB2-D9BDBD2265F4}" srcOrd="2" destOrd="0" presId="urn:microsoft.com/office/officeart/2005/8/layout/hierarchy1"/>
    <dgm:cxn modelId="{22B3148A-E7DA-4D47-8D8F-3EF36A51669A}" type="presParOf" srcId="{E91BF32B-EB26-4333-ADE7-95B085F398F9}" destId="{F554E7F6-ED88-4393-8D9B-46BD78C085F7}" srcOrd="3" destOrd="0" presId="urn:microsoft.com/office/officeart/2005/8/layout/hierarchy1"/>
    <dgm:cxn modelId="{246E1D33-4ABB-4247-B0FB-46969A62D4BB}" type="presParOf" srcId="{F554E7F6-ED88-4393-8D9B-46BD78C085F7}" destId="{880BFA90-5F28-4352-8631-E6D5E4C4A599}" srcOrd="0" destOrd="0" presId="urn:microsoft.com/office/officeart/2005/8/layout/hierarchy1"/>
    <dgm:cxn modelId="{9AC9AC4F-449F-4009-8D2F-DB7CEFBC6E2A}" type="presParOf" srcId="{880BFA90-5F28-4352-8631-E6D5E4C4A599}" destId="{452DDA31-06ED-479C-9322-3CF4A128B855}" srcOrd="0" destOrd="0" presId="urn:microsoft.com/office/officeart/2005/8/layout/hierarchy1"/>
    <dgm:cxn modelId="{1DECF3A1-2B10-499C-ABF4-8D7370B920DB}" type="presParOf" srcId="{880BFA90-5F28-4352-8631-E6D5E4C4A599}" destId="{7BB1F9C8-8EFF-4B64-9550-22D3A8246DDC}" srcOrd="1" destOrd="0" presId="urn:microsoft.com/office/officeart/2005/8/layout/hierarchy1"/>
    <dgm:cxn modelId="{E04A928F-6DAA-436E-B6FD-98010058CAAD}" type="presParOf" srcId="{F554E7F6-ED88-4393-8D9B-46BD78C085F7}" destId="{90586936-54F4-4992-A098-700D5A179C19}" srcOrd="1" destOrd="0" presId="urn:microsoft.com/office/officeart/2005/8/layout/hierarchy1"/>
    <dgm:cxn modelId="{78CC7E8E-456A-4184-917A-03B928340EEA}" type="presParOf" srcId="{E91BF32B-EB26-4333-ADE7-95B085F398F9}" destId="{8BA8080C-601F-4B88-BE4D-505FB20F27A9}" srcOrd="4" destOrd="0" presId="urn:microsoft.com/office/officeart/2005/8/layout/hierarchy1"/>
    <dgm:cxn modelId="{2D42D889-13D0-4669-8143-EA6D015EB5C9}" type="presParOf" srcId="{E91BF32B-EB26-4333-ADE7-95B085F398F9}" destId="{5A9DB59B-5F93-474D-90A9-42888C824823}" srcOrd="5" destOrd="0" presId="urn:microsoft.com/office/officeart/2005/8/layout/hierarchy1"/>
    <dgm:cxn modelId="{17B7A65F-5E0C-48DD-A628-70F63163281E}" type="presParOf" srcId="{5A9DB59B-5F93-474D-90A9-42888C824823}" destId="{549056A6-D63F-45FC-BE4A-396439A29A2B}" srcOrd="0" destOrd="0" presId="urn:microsoft.com/office/officeart/2005/8/layout/hierarchy1"/>
    <dgm:cxn modelId="{26C47BA9-0DDB-4AB7-B235-51089E3B444F}" type="presParOf" srcId="{549056A6-D63F-45FC-BE4A-396439A29A2B}" destId="{33FE0D38-D5EF-4140-913C-4456239CA852}" srcOrd="0" destOrd="0" presId="urn:microsoft.com/office/officeart/2005/8/layout/hierarchy1"/>
    <dgm:cxn modelId="{67E3CEE6-4DF1-40FF-A08A-B33381FE7CA3}" type="presParOf" srcId="{549056A6-D63F-45FC-BE4A-396439A29A2B}" destId="{7867A01B-96FE-4D9A-BCB5-F616008692D0}" srcOrd="1" destOrd="0" presId="urn:microsoft.com/office/officeart/2005/8/layout/hierarchy1"/>
    <dgm:cxn modelId="{20E429A3-F6DB-464E-A5C7-60635481B08E}" type="presParOf" srcId="{5A9DB59B-5F93-474D-90A9-42888C824823}" destId="{D7AEFD8F-8798-434C-B611-16CE6DEF97A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54F896-0226-4602-8D4C-094AE7450B68}">
      <dsp:nvSpPr>
        <dsp:cNvPr id="0" name=""/>
        <dsp:cNvSpPr/>
      </dsp:nvSpPr>
      <dsp:spPr>
        <a:xfrm>
          <a:off x="3200418" y="1798652"/>
          <a:ext cx="1523463" cy="15234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элементы и категории стандартизации</a:t>
          </a:r>
          <a:endParaRPr lang="ru-RU" sz="1200" kern="1200" dirty="0"/>
        </a:p>
      </dsp:txBody>
      <dsp:txXfrm>
        <a:off x="3200418" y="1798652"/>
        <a:ext cx="1523463" cy="1523463"/>
      </dsp:txXfrm>
    </dsp:sp>
    <dsp:sp modelId="{E205A48F-CF8C-4663-832F-791CEB0FA96C}">
      <dsp:nvSpPr>
        <dsp:cNvPr id="0" name=""/>
        <dsp:cNvSpPr/>
      </dsp:nvSpPr>
      <dsp:spPr>
        <a:xfrm rot="16054412">
          <a:off x="3785639" y="1645274"/>
          <a:ext cx="276803" cy="31567"/>
        </a:xfrm>
        <a:custGeom>
          <a:avLst/>
          <a:gdLst/>
          <a:ahLst/>
          <a:cxnLst/>
          <a:rect l="0" t="0" r="0" b="0"/>
          <a:pathLst>
            <a:path>
              <a:moveTo>
                <a:pt x="0" y="15783"/>
              </a:moveTo>
              <a:lnTo>
                <a:pt x="276803" y="157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054412">
        <a:off x="3917120" y="1654138"/>
        <a:ext cx="13840" cy="13840"/>
      </dsp:txXfrm>
    </dsp:sp>
    <dsp:sp modelId="{B7829E6C-E453-49AF-A106-A6E235AB2A41}">
      <dsp:nvSpPr>
        <dsp:cNvPr id="0" name=""/>
        <dsp:cNvSpPr/>
      </dsp:nvSpPr>
      <dsp:spPr>
        <a:xfrm>
          <a:off x="3124199" y="0"/>
          <a:ext cx="1523463" cy="15234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объекты</a:t>
          </a:r>
          <a:endParaRPr lang="ru-RU" sz="1700" kern="1200" dirty="0"/>
        </a:p>
      </dsp:txBody>
      <dsp:txXfrm>
        <a:off x="3124199" y="0"/>
        <a:ext cx="1523463" cy="1523463"/>
      </dsp:txXfrm>
    </dsp:sp>
    <dsp:sp modelId="{ACF9FE68-92B5-4504-91A7-4BA8F0398C5C}">
      <dsp:nvSpPr>
        <dsp:cNvPr id="0" name=""/>
        <dsp:cNvSpPr/>
      </dsp:nvSpPr>
      <dsp:spPr>
        <a:xfrm rot="20946836">
          <a:off x="4705729" y="2354093"/>
          <a:ext cx="494017" cy="31567"/>
        </a:xfrm>
        <a:custGeom>
          <a:avLst/>
          <a:gdLst/>
          <a:ahLst/>
          <a:cxnLst/>
          <a:rect l="0" t="0" r="0" b="0"/>
          <a:pathLst>
            <a:path>
              <a:moveTo>
                <a:pt x="0" y="15783"/>
              </a:moveTo>
              <a:lnTo>
                <a:pt x="494017" y="157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0946836">
        <a:off x="4940387" y="2357527"/>
        <a:ext cx="24700" cy="24700"/>
      </dsp:txXfrm>
    </dsp:sp>
    <dsp:sp modelId="{3701D646-DF83-4551-AB17-689351757DE2}">
      <dsp:nvSpPr>
        <dsp:cNvPr id="0" name=""/>
        <dsp:cNvSpPr/>
      </dsp:nvSpPr>
      <dsp:spPr>
        <a:xfrm>
          <a:off x="5181594" y="1417638"/>
          <a:ext cx="1523463" cy="15234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принципы</a:t>
          </a:r>
          <a:endParaRPr lang="ru-RU" sz="1700" kern="1200" dirty="0"/>
        </a:p>
      </dsp:txBody>
      <dsp:txXfrm>
        <a:off x="5181594" y="1417638"/>
        <a:ext cx="1523463" cy="1523463"/>
      </dsp:txXfrm>
    </dsp:sp>
    <dsp:sp modelId="{2D25C192-C27B-45DE-9372-5AF754BFF744}">
      <dsp:nvSpPr>
        <dsp:cNvPr id="0" name=""/>
        <dsp:cNvSpPr/>
      </dsp:nvSpPr>
      <dsp:spPr>
        <a:xfrm rot="3117191">
          <a:off x="4296928" y="3420893"/>
          <a:ext cx="702020" cy="31567"/>
        </a:xfrm>
        <a:custGeom>
          <a:avLst/>
          <a:gdLst/>
          <a:ahLst/>
          <a:cxnLst/>
          <a:rect l="0" t="0" r="0" b="0"/>
          <a:pathLst>
            <a:path>
              <a:moveTo>
                <a:pt x="0" y="15783"/>
              </a:moveTo>
              <a:lnTo>
                <a:pt x="702020" y="157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117191">
        <a:off x="4630388" y="3419127"/>
        <a:ext cx="35101" cy="35101"/>
      </dsp:txXfrm>
    </dsp:sp>
    <dsp:sp modelId="{038FE86D-06A7-4861-B0CF-602AEF4BDC82}">
      <dsp:nvSpPr>
        <dsp:cNvPr id="0" name=""/>
        <dsp:cNvSpPr/>
      </dsp:nvSpPr>
      <dsp:spPr>
        <a:xfrm>
          <a:off x="4571995" y="3551238"/>
          <a:ext cx="1523463" cy="15234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методы</a:t>
          </a:r>
          <a:endParaRPr lang="ru-RU" sz="1700" kern="1200" dirty="0"/>
        </a:p>
      </dsp:txBody>
      <dsp:txXfrm>
        <a:off x="4571995" y="3551238"/>
        <a:ext cx="1523463" cy="1523463"/>
      </dsp:txXfrm>
    </dsp:sp>
    <dsp:sp modelId="{AFFA46A0-F164-438A-8427-1CE5219F5337}">
      <dsp:nvSpPr>
        <dsp:cNvPr id="0" name=""/>
        <dsp:cNvSpPr/>
      </dsp:nvSpPr>
      <dsp:spPr>
        <a:xfrm rot="7489517">
          <a:off x="3046791" y="3420891"/>
          <a:ext cx="611494" cy="31567"/>
        </a:xfrm>
        <a:custGeom>
          <a:avLst/>
          <a:gdLst/>
          <a:ahLst/>
          <a:cxnLst/>
          <a:rect l="0" t="0" r="0" b="0"/>
          <a:pathLst>
            <a:path>
              <a:moveTo>
                <a:pt x="0" y="15783"/>
              </a:moveTo>
              <a:lnTo>
                <a:pt x="611494" y="157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7489517">
        <a:off x="3337251" y="3421388"/>
        <a:ext cx="30574" cy="30574"/>
      </dsp:txXfrm>
    </dsp:sp>
    <dsp:sp modelId="{D7EDAFF7-5EE2-440E-BA13-030AEFD33D72}">
      <dsp:nvSpPr>
        <dsp:cNvPr id="0" name=""/>
        <dsp:cNvSpPr/>
      </dsp:nvSpPr>
      <dsp:spPr>
        <a:xfrm>
          <a:off x="1981195" y="3551234"/>
          <a:ext cx="1523463" cy="15234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виды стандартов</a:t>
          </a:r>
          <a:endParaRPr lang="ru-RU" sz="1700" kern="1200" dirty="0"/>
        </a:p>
      </dsp:txBody>
      <dsp:txXfrm>
        <a:off x="1981195" y="3551234"/>
        <a:ext cx="1523463" cy="1523463"/>
      </dsp:txXfrm>
    </dsp:sp>
    <dsp:sp modelId="{05B532E6-FF03-40D5-A2BF-10DD0A4C6892}">
      <dsp:nvSpPr>
        <dsp:cNvPr id="0" name=""/>
        <dsp:cNvSpPr/>
      </dsp:nvSpPr>
      <dsp:spPr>
        <a:xfrm rot="11506126">
          <a:off x="2875430" y="2354091"/>
          <a:ext cx="344622" cy="31567"/>
        </a:xfrm>
        <a:custGeom>
          <a:avLst/>
          <a:gdLst/>
          <a:ahLst/>
          <a:cxnLst/>
          <a:rect l="0" t="0" r="0" b="0"/>
          <a:pathLst>
            <a:path>
              <a:moveTo>
                <a:pt x="0" y="15783"/>
              </a:moveTo>
              <a:lnTo>
                <a:pt x="344622" y="157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1506126">
        <a:off x="3039126" y="2361259"/>
        <a:ext cx="17231" cy="17231"/>
      </dsp:txXfrm>
    </dsp:sp>
    <dsp:sp modelId="{13C7534A-C7D5-48AA-A014-C3AD9FBD7D63}">
      <dsp:nvSpPr>
        <dsp:cNvPr id="0" name=""/>
        <dsp:cNvSpPr/>
      </dsp:nvSpPr>
      <dsp:spPr>
        <a:xfrm>
          <a:off x="1371601" y="1417633"/>
          <a:ext cx="1523463" cy="15234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категории НД</a:t>
          </a:r>
          <a:endParaRPr lang="ru-RU" sz="1700" kern="1200" dirty="0"/>
        </a:p>
      </dsp:txBody>
      <dsp:txXfrm>
        <a:off x="1371601" y="1417633"/>
        <a:ext cx="1523463" cy="152346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317592-8BC5-4ACB-B86B-347731A342C3}">
      <dsp:nvSpPr>
        <dsp:cNvPr id="0" name=""/>
        <dsp:cNvSpPr/>
      </dsp:nvSpPr>
      <dsp:spPr>
        <a:xfrm>
          <a:off x="4207668" y="2716178"/>
          <a:ext cx="2986087" cy="710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4221"/>
              </a:lnTo>
              <a:lnTo>
                <a:pt x="2986087" y="484221"/>
              </a:lnTo>
              <a:lnTo>
                <a:pt x="2986087" y="7105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8925F5-E139-4DB5-A663-3F7CC08F0DF1}">
      <dsp:nvSpPr>
        <dsp:cNvPr id="0" name=""/>
        <dsp:cNvSpPr/>
      </dsp:nvSpPr>
      <dsp:spPr>
        <a:xfrm>
          <a:off x="4161948" y="2716178"/>
          <a:ext cx="91440" cy="7105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105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DBF131-015C-47C3-9912-2B593F46BDAE}">
      <dsp:nvSpPr>
        <dsp:cNvPr id="0" name=""/>
        <dsp:cNvSpPr/>
      </dsp:nvSpPr>
      <dsp:spPr>
        <a:xfrm>
          <a:off x="1221581" y="2716178"/>
          <a:ext cx="2986087" cy="710553"/>
        </a:xfrm>
        <a:custGeom>
          <a:avLst/>
          <a:gdLst/>
          <a:ahLst/>
          <a:cxnLst/>
          <a:rect l="0" t="0" r="0" b="0"/>
          <a:pathLst>
            <a:path>
              <a:moveTo>
                <a:pt x="2986087" y="0"/>
              </a:moveTo>
              <a:lnTo>
                <a:pt x="2986087" y="484221"/>
              </a:lnTo>
              <a:lnTo>
                <a:pt x="0" y="484221"/>
              </a:lnTo>
              <a:lnTo>
                <a:pt x="0" y="7105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71799C-C436-4622-BEC1-84CA1C34E918}">
      <dsp:nvSpPr>
        <dsp:cNvPr id="0" name=""/>
        <dsp:cNvSpPr/>
      </dsp:nvSpPr>
      <dsp:spPr>
        <a:xfrm>
          <a:off x="2986087" y="1164770"/>
          <a:ext cx="2443162" cy="15514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5C2EC2-02B6-4C97-A146-8B2587D4878B}">
      <dsp:nvSpPr>
        <dsp:cNvPr id="0" name=""/>
        <dsp:cNvSpPr/>
      </dsp:nvSpPr>
      <dsp:spPr>
        <a:xfrm>
          <a:off x="3257550" y="1422659"/>
          <a:ext cx="2443162" cy="1551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/>
            <a:t>Унификация</a:t>
          </a:r>
          <a:endParaRPr lang="ru-RU" sz="2800" b="1" i="1" kern="1200" dirty="0"/>
        </a:p>
      </dsp:txBody>
      <dsp:txXfrm>
        <a:off x="3257550" y="1422659"/>
        <a:ext cx="2443162" cy="1551408"/>
      </dsp:txXfrm>
    </dsp:sp>
    <dsp:sp modelId="{F4E9E481-0BB0-4A35-9F5C-9AD3419DAE68}">
      <dsp:nvSpPr>
        <dsp:cNvPr id="0" name=""/>
        <dsp:cNvSpPr/>
      </dsp:nvSpPr>
      <dsp:spPr>
        <a:xfrm>
          <a:off x="0" y="3426731"/>
          <a:ext cx="2443162" cy="15514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C03920-DF30-4996-814F-CE243AC27CB7}">
      <dsp:nvSpPr>
        <dsp:cNvPr id="0" name=""/>
        <dsp:cNvSpPr/>
      </dsp:nvSpPr>
      <dsp:spPr>
        <a:xfrm>
          <a:off x="271462" y="3684621"/>
          <a:ext cx="2443162" cy="1551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err="1" smtClean="0"/>
            <a:t>Внутриразмерная</a:t>
          </a:r>
          <a:r>
            <a:rPr lang="ru-RU" sz="1700" kern="1200" dirty="0" smtClean="0"/>
            <a:t> – распространяется на все модификации определенного типа изделия</a:t>
          </a:r>
          <a:endParaRPr lang="ru-RU" sz="1700" kern="1200" dirty="0"/>
        </a:p>
      </dsp:txBody>
      <dsp:txXfrm>
        <a:off x="271462" y="3684621"/>
        <a:ext cx="2443162" cy="1551408"/>
      </dsp:txXfrm>
    </dsp:sp>
    <dsp:sp modelId="{7F428BE3-231A-499C-A33A-0945DB84CD2F}">
      <dsp:nvSpPr>
        <dsp:cNvPr id="0" name=""/>
        <dsp:cNvSpPr/>
      </dsp:nvSpPr>
      <dsp:spPr>
        <a:xfrm>
          <a:off x="2986087" y="3426731"/>
          <a:ext cx="2443162" cy="15514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C5B3AA-E69E-470E-9E2D-E32A8A8F373B}">
      <dsp:nvSpPr>
        <dsp:cNvPr id="0" name=""/>
        <dsp:cNvSpPr/>
      </dsp:nvSpPr>
      <dsp:spPr>
        <a:xfrm>
          <a:off x="3257550" y="3684621"/>
          <a:ext cx="2443162" cy="1551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err="1" smtClean="0"/>
            <a:t>Межразмерная</a:t>
          </a:r>
          <a:r>
            <a:rPr lang="ru-RU" sz="1700" kern="1200" dirty="0" smtClean="0"/>
            <a:t> – унификация изделий разных размеров одного параметрического ряда.</a:t>
          </a:r>
          <a:endParaRPr lang="ru-RU" sz="1700" kern="1200" dirty="0"/>
        </a:p>
      </dsp:txBody>
      <dsp:txXfrm>
        <a:off x="3257550" y="3684621"/>
        <a:ext cx="2443162" cy="1551408"/>
      </dsp:txXfrm>
    </dsp:sp>
    <dsp:sp modelId="{A635F4F4-AB83-4865-8F5D-5D154096A9C9}">
      <dsp:nvSpPr>
        <dsp:cNvPr id="0" name=""/>
        <dsp:cNvSpPr/>
      </dsp:nvSpPr>
      <dsp:spPr>
        <a:xfrm>
          <a:off x="5972175" y="3426731"/>
          <a:ext cx="2443162" cy="15514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323B35-3FC9-4443-8CEF-345736D1A9EA}">
      <dsp:nvSpPr>
        <dsp:cNvPr id="0" name=""/>
        <dsp:cNvSpPr/>
      </dsp:nvSpPr>
      <dsp:spPr>
        <a:xfrm>
          <a:off x="6243637" y="3684621"/>
          <a:ext cx="2443162" cy="1551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err="1" smtClean="0"/>
            <a:t>Межтиповая</a:t>
          </a:r>
          <a:r>
            <a:rPr lang="ru-RU" sz="1700" b="1" i="1" kern="1200" dirty="0" smtClean="0"/>
            <a:t> </a:t>
          </a:r>
          <a:r>
            <a:rPr lang="ru-RU" sz="1700" kern="1200" dirty="0" smtClean="0"/>
            <a:t>– унификация различных параметрических рядов различных типов однородных изделий</a:t>
          </a:r>
          <a:endParaRPr lang="ru-RU" sz="1700" kern="1200" dirty="0"/>
        </a:p>
      </dsp:txBody>
      <dsp:txXfrm>
        <a:off x="6243637" y="3684621"/>
        <a:ext cx="2443162" cy="155140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A8080C-601F-4B88-BE4D-505FB20F27A9}">
      <dsp:nvSpPr>
        <dsp:cNvPr id="0" name=""/>
        <dsp:cNvSpPr/>
      </dsp:nvSpPr>
      <dsp:spPr>
        <a:xfrm>
          <a:off x="4207668" y="2678078"/>
          <a:ext cx="2986087" cy="710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4221"/>
              </a:lnTo>
              <a:lnTo>
                <a:pt x="2986087" y="484221"/>
              </a:lnTo>
              <a:lnTo>
                <a:pt x="2986087" y="7105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DB9BE6-0162-4E55-ADB2-D9BDBD2265F4}">
      <dsp:nvSpPr>
        <dsp:cNvPr id="0" name=""/>
        <dsp:cNvSpPr/>
      </dsp:nvSpPr>
      <dsp:spPr>
        <a:xfrm>
          <a:off x="4161948" y="2678078"/>
          <a:ext cx="91440" cy="7105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105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02AE7C-F789-49DE-804D-9DABD51F2EDD}">
      <dsp:nvSpPr>
        <dsp:cNvPr id="0" name=""/>
        <dsp:cNvSpPr/>
      </dsp:nvSpPr>
      <dsp:spPr>
        <a:xfrm>
          <a:off x="1221581" y="2678078"/>
          <a:ext cx="2986087" cy="710553"/>
        </a:xfrm>
        <a:custGeom>
          <a:avLst/>
          <a:gdLst/>
          <a:ahLst/>
          <a:cxnLst/>
          <a:rect l="0" t="0" r="0" b="0"/>
          <a:pathLst>
            <a:path>
              <a:moveTo>
                <a:pt x="2986087" y="0"/>
              </a:moveTo>
              <a:lnTo>
                <a:pt x="2986087" y="484221"/>
              </a:lnTo>
              <a:lnTo>
                <a:pt x="0" y="484221"/>
              </a:lnTo>
              <a:lnTo>
                <a:pt x="0" y="7105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BE9AF-4624-4E4B-86F6-3DE91ED847C0}">
      <dsp:nvSpPr>
        <dsp:cNvPr id="0" name=""/>
        <dsp:cNvSpPr/>
      </dsp:nvSpPr>
      <dsp:spPr>
        <a:xfrm>
          <a:off x="2986087" y="1126670"/>
          <a:ext cx="2443162" cy="15514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990D4A-CF16-4727-914C-E5042FEA7B21}">
      <dsp:nvSpPr>
        <dsp:cNvPr id="0" name=""/>
        <dsp:cNvSpPr/>
      </dsp:nvSpPr>
      <dsp:spPr>
        <a:xfrm>
          <a:off x="3257550" y="1384559"/>
          <a:ext cx="2443162" cy="1551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/>
            <a:t>Унификация</a:t>
          </a:r>
          <a:r>
            <a:rPr lang="ru-RU" sz="2500" kern="1200" dirty="0" smtClean="0"/>
            <a:t> (по области проведения)</a:t>
          </a:r>
          <a:endParaRPr lang="ru-RU" sz="2500" kern="1200" dirty="0"/>
        </a:p>
      </dsp:txBody>
      <dsp:txXfrm>
        <a:off x="3257550" y="1384559"/>
        <a:ext cx="2443162" cy="1551408"/>
      </dsp:txXfrm>
    </dsp:sp>
    <dsp:sp modelId="{C5325ADA-E9A4-466B-87E7-0642D712D4FF}">
      <dsp:nvSpPr>
        <dsp:cNvPr id="0" name=""/>
        <dsp:cNvSpPr/>
      </dsp:nvSpPr>
      <dsp:spPr>
        <a:xfrm>
          <a:off x="0" y="3388631"/>
          <a:ext cx="2443162" cy="15514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A6F28D-FAC6-4BFB-8AE9-BE46AC786404}">
      <dsp:nvSpPr>
        <dsp:cNvPr id="0" name=""/>
        <dsp:cNvSpPr/>
      </dsp:nvSpPr>
      <dsp:spPr>
        <a:xfrm>
          <a:off x="271462" y="3646521"/>
          <a:ext cx="2443162" cy="1551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/>
            <a:t>межотраслевая</a:t>
          </a:r>
          <a:endParaRPr lang="ru-RU" sz="2500" b="1" i="1" kern="1200" dirty="0"/>
        </a:p>
      </dsp:txBody>
      <dsp:txXfrm>
        <a:off x="271462" y="3646521"/>
        <a:ext cx="2443162" cy="1551408"/>
      </dsp:txXfrm>
    </dsp:sp>
    <dsp:sp modelId="{452DDA31-06ED-479C-9322-3CF4A128B855}">
      <dsp:nvSpPr>
        <dsp:cNvPr id="0" name=""/>
        <dsp:cNvSpPr/>
      </dsp:nvSpPr>
      <dsp:spPr>
        <a:xfrm>
          <a:off x="2986087" y="3388631"/>
          <a:ext cx="2443162" cy="15514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B1F9C8-8EFF-4B64-9550-22D3A8246DDC}">
      <dsp:nvSpPr>
        <dsp:cNvPr id="0" name=""/>
        <dsp:cNvSpPr/>
      </dsp:nvSpPr>
      <dsp:spPr>
        <a:xfrm>
          <a:off x="3257550" y="3646521"/>
          <a:ext cx="2443162" cy="1551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/>
            <a:t>отраслевая</a:t>
          </a:r>
          <a:endParaRPr lang="ru-RU" sz="2500" b="1" i="1" kern="1200" dirty="0"/>
        </a:p>
      </dsp:txBody>
      <dsp:txXfrm>
        <a:off x="3257550" y="3646521"/>
        <a:ext cx="2443162" cy="1551408"/>
      </dsp:txXfrm>
    </dsp:sp>
    <dsp:sp modelId="{33FE0D38-D5EF-4140-913C-4456239CA852}">
      <dsp:nvSpPr>
        <dsp:cNvPr id="0" name=""/>
        <dsp:cNvSpPr/>
      </dsp:nvSpPr>
      <dsp:spPr>
        <a:xfrm>
          <a:off x="5972175" y="3388631"/>
          <a:ext cx="2443162" cy="15514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7A01B-96FE-4D9A-BCB5-F616008692D0}">
      <dsp:nvSpPr>
        <dsp:cNvPr id="0" name=""/>
        <dsp:cNvSpPr/>
      </dsp:nvSpPr>
      <dsp:spPr>
        <a:xfrm>
          <a:off x="6243637" y="3646521"/>
          <a:ext cx="2443162" cy="1551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/>
            <a:t>заводская</a:t>
          </a:r>
          <a:endParaRPr lang="ru-RU" sz="2500" b="1" i="1" kern="1200" dirty="0"/>
        </a:p>
      </dsp:txBody>
      <dsp:txXfrm>
        <a:off x="6243637" y="3646521"/>
        <a:ext cx="2443162" cy="1551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478F5-4107-4AF3-8241-7B63ACF97EBA}" type="datetimeFigureOut">
              <a:rPr lang="ru-RU" smtClean="0"/>
              <a:pPr/>
              <a:t>21.03.2011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6B8FAC-E10F-489F-AC04-EE45BD6D3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CD052-38FA-4AE7-8034-CB0A04DC67F0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B9EFF-F7AA-420A-8ACE-1E1F00BDB2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6CA52-7FD2-43E4-9B2E-37D923C3A1DA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477CB-F806-4993-80F5-A64730089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C72D1-D64A-48C2-8A2D-6387A9A516A4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35234-A9F4-4305-9EBB-0DFE074C67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5876D-EC26-44C1-8ACA-CBF50C2CC84A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1A106-5E34-406F-9244-1051F0D11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83512-6DAA-49BC-8D10-B426A219541B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36341-0255-48EE-8CC2-08EFA6E6C3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B7350-8356-4EEA-B07E-3F234687EB9A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25DEE-697D-45E9-B046-6A77CB4CE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7CD53-76E2-4CFA-BFDE-EAB450BB2899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53A9D-3FF6-438D-B890-CBF23442D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FF446-02C6-43F4-A591-03A08FB21726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A50B7-30DD-47A4-A18F-E73F1088C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6DCB2-264E-441A-B56E-207990708A18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34631-2765-4E05-BBCF-7E69DC4D17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45178-1335-4698-951E-5B19801D1E17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C979B-8E65-4EED-9B0E-2AF0EE1CB4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5666A-DA46-45BA-8E04-8E97B2B7A153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8B156-9288-487E-8959-97B42F7094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5FB242-FBCC-49E6-8286-6608FD5E879D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0A6F6F-D1C1-458F-BC34-4123741FD4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18" r:id="rId4"/>
    <p:sldLayoutId id="2147483724" r:id="rId5"/>
    <p:sldLayoutId id="2147483719" r:id="rId6"/>
    <p:sldLayoutId id="2147483725" r:id="rId7"/>
    <p:sldLayoutId id="2147483726" r:id="rId8"/>
    <p:sldLayoutId id="2147483727" r:id="rId9"/>
    <p:sldLayoutId id="2147483720" r:id="rId10"/>
    <p:sldLayoutId id="214748372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Научные основы стандартизации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04800"/>
            <a:ext cx="8458200" cy="449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i="1" dirty="0" smtClean="0"/>
              <a:t>План лекции: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2">
                  <a:lumMod val="50000"/>
                </a:schemeClr>
              </a:buClr>
              <a:buSzPct val="110000"/>
              <a:buFont typeface="+mj-lt"/>
              <a:buAutoNum type="arabicPeriod"/>
              <a:defRPr/>
            </a:pPr>
            <a:r>
              <a:rPr lang="ru-RU" dirty="0" smtClean="0"/>
              <a:t>Основные элементы и категории системы стандартизации.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2">
                  <a:lumMod val="50000"/>
                </a:schemeClr>
              </a:buClr>
              <a:buSzPct val="110000"/>
              <a:buFont typeface="+mj-lt"/>
              <a:buAutoNum type="arabicPeriod"/>
              <a:defRPr/>
            </a:pPr>
            <a:r>
              <a:rPr lang="ru-RU" dirty="0" smtClean="0"/>
              <a:t>Научные и методологические основы стандартизации.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2">
                  <a:lumMod val="50000"/>
                </a:schemeClr>
              </a:buClr>
              <a:buSzPct val="110000"/>
              <a:buFont typeface="Wingdings" pitchFamily="2" charset="2"/>
              <a:buChar char="§"/>
              <a:defRPr/>
            </a:pPr>
            <a:r>
              <a:rPr lang="ru-RU" dirty="0" smtClean="0"/>
              <a:t>Стандартизация параметров. 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2">
                  <a:lumMod val="50000"/>
                </a:schemeClr>
              </a:buClr>
              <a:buSzPct val="110000"/>
              <a:buFont typeface="Wingdings" pitchFamily="2" charset="2"/>
              <a:buChar char="§"/>
              <a:defRPr/>
            </a:pPr>
            <a:r>
              <a:rPr lang="ru-RU" dirty="0" smtClean="0"/>
              <a:t>Система предпочтительных чисел. 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2">
                  <a:lumMod val="50000"/>
                </a:schemeClr>
              </a:buClr>
              <a:buSzPct val="110000"/>
              <a:buFont typeface="Wingdings" pitchFamily="2" charset="2"/>
              <a:buChar char="§"/>
              <a:defRPr/>
            </a:pPr>
            <a:r>
              <a:rPr lang="ru-RU" dirty="0" smtClean="0"/>
              <a:t>Комплексная стандартизация. 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2">
                  <a:lumMod val="50000"/>
                </a:schemeClr>
              </a:buClr>
              <a:buSzPct val="110000"/>
              <a:buFont typeface="Wingdings" pitchFamily="2" charset="2"/>
              <a:buChar char="§"/>
              <a:defRPr/>
            </a:pPr>
            <a:r>
              <a:rPr lang="ru-RU" dirty="0" smtClean="0"/>
              <a:t>Перспективная стандартизация.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2">
                  <a:lumMod val="50000"/>
                </a:schemeClr>
              </a:buClr>
              <a:buSzPct val="110000"/>
              <a:buFont typeface="Wingdings" pitchFamily="2" charset="2"/>
              <a:buChar char="§"/>
              <a:defRPr/>
            </a:pPr>
            <a:r>
              <a:rPr lang="ru-RU" dirty="0" smtClean="0"/>
              <a:t>Системный подход. 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2">
                  <a:lumMod val="50000"/>
                </a:schemeClr>
              </a:buClr>
              <a:buSzPct val="110000"/>
              <a:buFont typeface="Wingdings" pitchFamily="2" charset="2"/>
              <a:buChar char="§"/>
              <a:defRPr/>
            </a:pPr>
            <a:r>
              <a:rPr lang="ru-RU" dirty="0" smtClean="0"/>
              <a:t>Опережающая стандартизация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2">
                  <a:lumMod val="50000"/>
                </a:schemeClr>
              </a:buClr>
              <a:buSzPct val="110000"/>
              <a:buFont typeface="+mj-lt"/>
              <a:buAutoNum type="arabicPeriod" startAt="3"/>
              <a:defRPr/>
            </a:pPr>
            <a:r>
              <a:rPr lang="ru-RU" dirty="0" smtClean="0"/>
              <a:t>Методы стандартизации.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Основной параметр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4860925"/>
          </a:xfrm>
        </p:spPr>
        <p:txBody>
          <a:bodyPr/>
          <a:lstStyle/>
          <a:p>
            <a:pPr eaLnBrk="1" hangingPunct="1"/>
            <a:r>
              <a:rPr lang="ru-RU" sz="2600" dirty="0" smtClean="0"/>
              <a:t>определяет характерные конструкционные, технологические и эксплуатационные свойства и необходимы для наиболее полного и точного описания изделий и процессов. </a:t>
            </a:r>
          </a:p>
          <a:p>
            <a:pPr eaLnBrk="1" hangingPunct="1"/>
            <a:endParaRPr lang="ru-RU" sz="2600" dirty="0" smtClean="0"/>
          </a:p>
          <a:p>
            <a:pPr eaLnBrk="1" hangingPunct="1"/>
            <a:r>
              <a:rPr lang="ru-RU" sz="2600" dirty="0" smtClean="0"/>
              <a:t>Основные параметры могут быть объединены в группы, установленные на основе анализа большого числа параметрических стандартов, машин различного функционального назначения: размерные, силовые, эксплуатационные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990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/>
              <a:t>Система предпочтительных чисел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304800" y="1143001"/>
            <a:ext cx="8686800" cy="54102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2800" dirty="0" smtClean="0"/>
              <a:t>служит теоретической базой современной стандартизации и тесно связана с понятием параметра — количественной характеристикой свойств продукции. </a:t>
            </a:r>
          </a:p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Наиболее важными параметрами являются характеристики, определяющие назначение новых видов продукции и условия ее использования — размерные, весовые и энергетические параметры, характеризующие производительность машин и приборов.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Параметрический ряд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784725"/>
          </a:xfrm>
        </p:spPr>
        <p:txBody>
          <a:bodyPr/>
          <a:lstStyle/>
          <a:p>
            <a:pPr indent="19050" eaLnBrk="1" hangingPunct="1">
              <a:buNone/>
            </a:pPr>
            <a:r>
              <a:rPr lang="ru-RU" dirty="0" smtClean="0"/>
              <a:t>Набор численных значений параметров, которые необходимо использовать и выбирать при разработке, испытании и эксплуатации определенного вида продукции.</a:t>
            </a:r>
          </a:p>
          <a:p>
            <a:pPr eaLnBrk="1" hangingPunct="1"/>
            <a:endParaRPr lang="ru-RU" dirty="0" smtClean="0"/>
          </a:p>
          <a:p>
            <a:pPr eaLnBrk="1" hangingPunct="1"/>
            <a:r>
              <a:rPr lang="ru-RU" sz="2400" dirty="0" smtClean="0"/>
              <a:t>Параметрические ряды на типы и виды всей изготовляемой продукции определяются согласно системе предпочтительных чисел.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Предпочтительные числа</a:t>
            </a: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51438"/>
          </a:xfrm>
        </p:spPr>
        <p:txBody>
          <a:bodyPr/>
          <a:lstStyle/>
          <a:p>
            <a:pPr indent="19050" eaLnBrk="1" hangingPunct="1">
              <a:buNone/>
            </a:pPr>
            <a:r>
              <a:rPr lang="ru-RU" sz="2800" dirty="0" smtClean="0"/>
              <a:t>числа, которые рекомендуется предпочтительно выбирать перед всеми другими при определении величин параметров для видов создаваемых изделий </a:t>
            </a:r>
          </a:p>
          <a:p>
            <a:pPr eaLnBrk="1" hangingPunct="1">
              <a:buNone/>
            </a:pPr>
            <a:endParaRPr lang="ru-RU" sz="2400" dirty="0" smtClean="0"/>
          </a:p>
          <a:p>
            <a:pPr eaLnBrk="1" hangingPunct="1">
              <a:buNone/>
            </a:pPr>
            <a:r>
              <a:rPr lang="ru-RU" sz="2400" dirty="0" smtClean="0"/>
              <a:t>Предпочтительные числа получают на основе геометрической прогрессии,</a:t>
            </a:r>
            <a:r>
              <a:rPr lang="en-US" sz="2400" i="1" dirty="0" smtClean="0"/>
              <a:t> n </a:t>
            </a:r>
            <a:r>
              <a:rPr lang="ru-RU" sz="2400" dirty="0" smtClean="0"/>
              <a:t>— член которой равен </a:t>
            </a:r>
          </a:p>
          <a:p>
            <a:pPr eaLnBrk="1" hangingPunct="1">
              <a:buNone/>
            </a:pPr>
            <a:r>
              <a:rPr lang="ru-RU" sz="2400" dirty="0" smtClean="0"/>
              <a:t> </a:t>
            </a:r>
          </a:p>
          <a:p>
            <a:pPr eaLnBrk="1" hangingPunct="1">
              <a:buNone/>
            </a:pPr>
            <a:r>
              <a:rPr lang="ru-RU" sz="2400" dirty="0" smtClean="0"/>
              <a:t>,</a:t>
            </a:r>
          </a:p>
          <a:p>
            <a:pPr eaLnBrk="1" hangingPunct="1">
              <a:buNone/>
            </a:pPr>
            <a:r>
              <a:rPr lang="ru-RU" sz="2400" dirty="0" smtClean="0"/>
              <a:t> а знаменатель прогрессии , </a:t>
            </a:r>
          </a:p>
        </p:txBody>
      </p:sp>
      <p:pic>
        <p:nvPicPr>
          <p:cNvPr id="4" name="Рисунок 3" descr="http://tmetall.narod.ru/standart/kaz/up.files/image016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4495800"/>
            <a:ext cx="2895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10000"/>
          </a:blip>
          <a:srcRect/>
          <a:stretch>
            <a:fillRect/>
          </a:stretch>
        </p:blipFill>
        <p:spPr bwMode="auto">
          <a:xfrm>
            <a:off x="4267200" y="5943600"/>
            <a:ext cx="1676400" cy="689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8001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prst="cross"/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Требования к Ряду предпочтительных чисел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 smtClean="0"/>
              <a:t>представлять рациональную систему градаций, отвечающую потребностям производства и эксплуатации;</a:t>
            </a:r>
          </a:p>
          <a:p>
            <a:pPr lvl="0"/>
            <a:r>
              <a:rPr lang="ru-RU" sz="2800" dirty="0" smtClean="0"/>
              <a:t>быть бесконечными в направлении уменьшения и увеличения чисел;</a:t>
            </a:r>
          </a:p>
          <a:p>
            <a:pPr lvl="0"/>
            <a:r>
              <a:rPr lang="ru-RU" sz="2800" dirty="0" smtClean="0"/>
              <a:t>включать все последовательные десятикратные или дробные значения каждого числа ряда;</a:t>
            </a:r>
          </a:p>
          <a:p>
            <a:pPr lvl="0"/>
            <a:r>
              <a:rPr lang="ru-RU" sz="2800" dirty="0" smtClean="0"/>
              <a:t>быть простыми, легко запоминаемыми.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Предпочтительные числа</a:t>
            </a: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9228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ГОСТ 8032-84 предусматривает четыре основных ряда предпочтительных чисел:</a:t>
            </a:r>
          </a:p>
          <a:p>
            <a:pPr eaLnBrk="1" hangingPunct="1"/>
            <a:r>
              <a:rPr lang="ru-RU" sz="2600" dirty="0" smtClean="0"/>
              <a:t>1-й ряд — R5 — 1,00; 1,60; 2,50; 4,00; 6,30; 10,00...имеет знаменатель прогрессии </a:t>
            </a:r>
            <a:r>
              <a:rPr lang="en-US" sz="2600" i="1" dirty="0" smtClean="0"/>
              <a:t>q</a:t>
            </a:r>
            <a:r>
              <a:rPr lang="ru-RU" sz="2600" dirty="0" smtClean="0"/>
              <a:t>= 1,6.</a:t>
            </a:r>
          </a:p>
          <a:p>
            <a:pPr eaLnBrk="1" hangingPunct="1"/>
            <a:r>
              <a:rPr lang="ru-RU" sz="2600" dirty="0" smtClean="0"/>
              <a:t>2-й ряд — R10 — 1,00; 1,25; 1,60; 2,00; 2,50... имеет знаменатель </a:t>
            </a:r>
            <a:r>
              <a:rPr lang="en-US" sz="2600" i="1" dirty="0" smtClean="0"/>
              <a:t>q </a:t>
            </a:r>
            <a:r>
              <a:rPr lang="ru-RU" sz="2600" dirty="0" smtClean="0"/>
              <a:t>=1,25.</a:t>
            </a:r>
          </a:p>
          <a:p>
            <a:pPr eaLnBrk="1" hangingPunct="1"/>
            <a:r>
              <a:rPr lang="ru-RU" sz="2600" dirty="0" smtClean="0"/>
              <a:t>3-й ряд — R20 — 1,00; 1,12; 1,25; 1,40; 1,60... имеет знаменатель </a:t>
            </a:r>
            <a:r>
              <a:rPr lang="en-US" sz="2600" i="1" dirty="0" smtClean="0"/>
              <a:t>q </a:t>
            </a:r>
            <a:r>
              <a:rPr lang="ru-RU" sz="2600" dirty="0" smtClean="0"/>
              <a:t>=1,12.</a:t>
            </a:r>
          </a:p>
          <a:p>
            <a:pPr eaLnBrk="1" hangingPunct="1"/>
            <a:r>
              <a:rPr lang="ru-RU" sz="2600" dirty="0" smtClean="0"/>
              <a:t>4-й ряд -R40 - 1,00; 1,06; 1,12; 1,18; 1,25... имеет знаменатель </a:t>
            </a:r>
            <a:r>
              <a:rPr lang="en-US" sz="2600" i="1" dirty="0" smtClean="0"/>
              <a:t>q </a:t>
            </a:r>
            <a:r>
              <a:rPr lang="ru-RU" sz="2600" dirty="0" smtClean="0"/>
              <a:t>=1,06.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609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Комплексная стандартизация</a:t>
            </a:r>
            <a:endParaRPr lang="ru-RU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3475037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заключается в разработке и практической реализации целевых программ с целью сокращения сроков создания образцов новой техники и оптимального решения конкретной проблемы по наиболее важным и актуальным научно-техническим, экономическим и социальным направлениям.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4800"/>
            <a:ext cx="8686800" cy="609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Главные черты комплексной стандартизации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28800"/>
            <a:ext cx="8686800" cy="4800600"/>
          </a:xfrm>
        </p:spPr>
        <p:txBody>
          <a:bodyPr/>
          <a:lstStyle/>
          <a:p>
            <a:pPr eaLnBrk="1" hangingPunct="1">
              <a:buClr>
                <a:schemeClr val="accent1">
                  <a:lumMod val="50000"/>
                </a:schemeClr>
              </a:buClr>
              <a:buFont typeface="Wingdings" pitchFamily="2" charset="2"/>
              <a:buChar char="q"/>
              <a:defRPr/>
            </a:pPr>
            <a:r>
              <a:rPr lang="ru-RU" sz="2600" dirty="0" smtClean="0"/>
              <a:t>системность (установление взаимосвязанных требований с целью обеспечения соответствующего уровня качества);</a:t>
            </a:r>
          </a:p>
          <a:p>
            <a:pPr eaLnBrk="1" hangingPunct="1">
              <a:buClr>
                <a:schemeClr val="accent1">
                  <a:lumMod val="50000"/>
                </a:schemeClr>
              </a:buClr>
              <a:buFont typeface="Wingdings" pitchFamily="2" charset="2"/>
              <a:buChar char="q"/>
              <a:defRPr/>
            </a:pPr>
            <a:r>
              <a:rPr lang="ru-RU" sz="2600" dirty="0" smtClean="0"/>
              <a:t> оптимальность (определение оптимальной номенклатуры объектов комплексной стандартизации, состава и количественных значений показателей их качества);</a:t>
            </a:r>
          </a:p>
          <a:p>
            <a:pPr eaLnBrk="1" hangingPunct="1">
              <a:buClr>
                <a:schemeClr val="accent1">
                  <a:lumMod val="50000"/>
                </a:schemeClr>
              </a:buClr>
              <a:buFont typeface="Wingdings" pitchFamily="2" charset="2"/>
              <a:buChar char="q"/>
              <a:defRPr/>
            </a:pPr>
            <a:r>
              <a:rPr lang="ru-RU" sz="2600" dirty="0" smtClean="0"/>
              <a:t> программное планирование (разработка специальных целевых программ комплексной стандартизации объектов, их элементов, включаемых в планы государственной (отраслевой) стандартизации).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Условная взаимосвязь отдельных составных частей при комплексной стандартизации</a:t>
            </a:r>
            <a:endParaRPr lang="ru-RU" sz="2800" dirty="0"/>
          </a:p>
        </p:txBody>
      </p:sp>
      <p:pic>
        <p:nvPicPr>
          <p:cNvPr id="4" name="Рисунок 3" descr="http://tmetall.narod.ru/standart/kaz/up.files/image028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228600" y="1447800"/>
            <a:ext cx="8305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838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Основные элементы и категории системы стандартизации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800" cy="515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ая выноска 3"/>
          <p:cNvSpPr/>
          <p:nvPr/>
        </p:nvSpPr>
        <p:spPr>
          <a:xfrm>
            <a:off x="5638800" y="1371600"/>
            <a:ext cx="1600200" cy="990600"/>
          </a:xfrm>
          <a:prstGeom prst="wedgeRectCallout">
            <a:avLst>
              <a:gd name="adj1" fmla="val -107829"/>
              <a:gd name="adj2" fmla="val -125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chemeClr val="tx1"/>
                </a:solidFill>
              </a:rPr>
              <a:t>Продукция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chemeClr val="tx1"/>
                </a:solidFill>
              </a:rPr>
              <a:t>Услуги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chemeClr val="tx1"/>
                </a:solidFill>
              </a:rPr>
              <a:t>Процессы</a:t>
            </a:r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7162800" y="2362200"/>
            <a:ext cx="1981200" cy="1676400"/>
          </a:xfrm>
          <a:prstGeom prst="wedgeRectCallout">
            <a:avLst>
              <a:gd name="adj1" fmla="val -79853"/>
              <a:gd name="adj2" fmla="val -115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Повторяемость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Вариантность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Системность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err="1">
                <a:solidFill>
                  <a:schemeClr val="tx1"/>
                </a:solidFill>
              </a:rPr>
              <a:t>Взаимозаме-няемость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6705600" y="4648200"/>
            <a:ext cx="2209800" cy="1524000"/>
          </a:xfrm>
          <a:prstGeom prst="wedgeRectCallout">
            <a:avLst>
              <a:gd name="adj1" fmla="val -79853"/>
              <a:gd name="adj2" fmla="val -115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Унификация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dirty="0">
                <a:solidFill>
                  <a:schemeClr val="tx1"/>
                </a:solidFill>
              </a:rPr>
              <a:t>Конструкторская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dirty="0">
                <a:solidFill>
                  <a:schemeClr val="tx1"/>
                </a:solidFill>
              </a:rPr>
              <a:t>Технологическая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Агрегатирование</a:t>
            </a: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152400" y="1524000"/>
            <a:ext cx="2590800" cy="1295400"/>
          </a:xfrm>
          <a:prstGeom prst="wedgeRectCallout">
            <a:avLst>
              <a:gd name="adj1" fmla="val 31433"/>
              <a:gd name="adj2" fmla="val 626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Международные </a:t>
            </a:r>
            <a:r>
              <a:rPr lang="ru-RU" dirty="0" err="1">
                <a:solidFill>
                  <a:schemeClr val="tx1"/>
                </a:solidFill>
              </a:rPr>
              <a:t>станд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Государственные </a:t>
            </a:r>
            <a:r>
              <a:rPr lang="ru-RU" dirty="0" err="1">
                <a:solidFill>
                  <a:schemeClr val="tx1"/>
                </a:solidFill>
              </a:rPr>
              <a:t>станд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err="1">
                <a:solidFill>
                  <a:schemeClr val="tx1"/>
                </a:solidFill>
              </a:rPr>
              <a:t>Станд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>организации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152400" y="4419600"/>
            <a:ext cx="1981200" cy="2286000"/>
          </a:xfrm>
          <a:prstGeom prst="wedgeRectCallout">
            <a:avLst>
              <a:gd name="adj1" fmla="val 65294"/>
              <a:gd name="adj2" fmla="val -64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Основополагающие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На продукцию, услуги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На процессы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На методы контроля, испытаний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4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Перспективная стандартизация</a:t>
            </a:r>
            <a:endParaRPr lang="ru-RU" dirty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304800" y="2057400"/>
            <a:ext cx="8686800" cy="3475038"/>
          </a:xfrm>
        </p:spPr>
        <p:txBody>
          <a:bodyPr/>
          <a:lstStyle/>
          <a:p>
            <a:pPr eaLnBrk="1" hangingPunct="1"/>
            <a:r>
              <a:rPr lang="ru-RU" sz="2800" smtClean="0"/>
              <a:t>Разработка прогрессивных стандартов, отвечающих современному состоянию науки и техники и содержащих перспективные требования, разработанные на основе использования открытий, изобретений, результатов фундаментальных, поисковых, прикладных научно-исследовательских работ.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Системный подход</a:t>
            </a:r>
            <a:endParaRPr lang="ru-RU" dirty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Исследование объектов как систем. Он ориентируется на раскрытие целостности объекта и обеспечивающих его функционирование механизмов, на выявление многообразных типов связей сложного объекта и сведение их в единую картину. </a:t>
            </a:r>
          </a:p>
          <a:p>
            <a:pPr eaLnBrk="1" hangingPunct="1"/>
            <a:r>
              <a:rPr lang="ru-RU" sz="2800" smtClean="0"/>
              <a:t>Системный подход выступает как конкретизация принципов диалектики применительно к исследованию, проектированию и конструированию объектов как систем.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Опережающая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стандартизация</a:t>
            </a: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19050" eaLnBrk="1" hangingPunct="1">
              <a:buNone/>
            </a:pPr>
            <a:r>
              <a:rPr lang="ru-RU" sz="2800" dirty="0" smtClean="0"/>
              <a:t>Установление повышенных по отношению к уже достигнутому на практике уровню норм и требований к объектам стандартизации, которые, согласно прогнозам, будут оптимальными в последующем времени.</a:t>
            </a:r>
            <a:endParaRPr lang="ru-RU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ступенчатого показателя</a:t>
            </a:r>
            <a:endParaRPr lang="ru-RU" dirty="0"/>
          </a:p>
        </p:txBody>
      </p:sp>
      <p:pic>
        <p:nvPicPr>
          <p:cNvPr id="4" name="Рисунок 3" descr="http://tmetall.narod.ru/standart/kaz/up.files/image030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381000" y="1600200"/>
            <a:ext cx="8458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Методы стандартизации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784725"/>
          </a:xfrm>
        </p:spPr>
        <p:txBody>
          <a:bodyPr/>
          <a:lstStyle/>
          <a:p>
            <a:r>
              <a:rPr lang="ru-RU" dirty="0" smtClean="0"/>
              <a:t>это прием или совокупность приемов, с помощью которых достигаются цели стандартизации.</a:t>
            </a:r>
          </a:p>
          <a:p>
            <a:endParaRPr lang="ru-RU" dirty="0" smtClean="0"/>
          </a:p>
          <a:p>
            <a:pPr marL="514350" indent="-514350">
              <a:buClr>
                <a:schemeClr val="accent2">
                  <a:lumMod val="50000"/>
                </a:schemeClr>
              </a:buClr>
              <a:buSzPct val="100000"/>
              <a:buFont typeface="+mj-lt"/>
              <a:buAutoNum type="arabicPeriod"/>
            </a:pPr>
            <a:r>
              <a:rPr lang="ru-RU" dirty="0" smtClean="0"/>
              <a:t>Упорядочение объектов.</a:t>
            </a:r>
          </a:p>
          <a:p>
            <a:pPr marL="514350" indent="-514350">
              <a:buClr>
                <a:schemeClr val="accent2">
                  <a:lumMod val="50000"/>
                </a:schemeClr>
              </a:buClr>
              <a:buSzPct val="100000"/>
              <a:buFont typeface="+mj-lt"/>
              <a:buAutoNum type="arabicPeriod"/>
            </a:pPr>
            <a:r>
              <a:rPr lang="ru-RU" dirty="0" smtClean="0"/>
              <a:t>Унификация.</a:t>
            </a:r>
          </a:p>
          <a:p>
            <a:pPr marL="514350" indent="-514350">
              <a:buClr>
                <a:schemeClr val="accent2">
                  <a:lumMod val="50000"/>
                </a:schemeClr>
              </a:buClr>
              <a:buSzPct val="100000"/>
              <a:buFont typeface="+mj-lt"/>
              <a:buAutoNum type="arabicPeriod"/>
            </a:pPr>
            <a:r>
              <a:rPr lang="ru-RU" dirty="0" smtClean="0"/>
              <a:t>Агрегатирование.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Упорядочение объектов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181599"/>
          </a:xfrm>
        </p:spPr>
        <p:txBody>
          <a:bodyPr/>
          <a:lstStyle/>
          <a:p>
            <a:pPr marL="0" indent="0">
              <a:buClr>
                <a:schemeClr val="accent2">
                  <a:lumMod val="50000"/>
                </a:schemeClr>
              </a:buClr>
              <a:buNone/>
            </a:pPr>
            <a:r>
              <a:rPr lang="ru-RU" sz="2800" dirty="0" smtClean="0"/>
              <a:t>универсальный метод в области стандартизации продукции, процессов и услуг. Упорядочение как управление многообразием связано прежде всего с сокращением многообразия. </a:t>
            </a:r>
            <a:endParaRPr lang="ru-RU" dirty="0" smtClean="0"/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Систематизация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Селекция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 err="1" smtClean="0"/>
              <a:t>Симплификация</a:t>
            </a:r>
            <a:endParaRPr lang="ru-RU" dirty="0" smtClean="0"/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Типизация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Оптимизация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1.1. Систематизация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029200"/>
          </a:xfrm>
        </p:spPr>
        <p:txBody>
          <a:bodyPr/>
          <a:lstStyle/>
          <a:p>
            <a:pPr marL="0" indent="19050">
              <a:buNone/>
            </a:pPr>
            <a:r>
              <a:rPr lang="ru-RU" sz="3000" dirty="0" smtClean="0"/>
              <a:t>заключается в научно обоснованном, последовательном классифицировании и ранжировании совокупности конкретных объектов стандартизации.</a:t>
            </a:r>
          </a:p>
          <a:p>
            <a:pPr marL="0" indent="19050">
              <a:buNone/>
            </a:pPr>
            <a:endParaRPr lang="ru-RU" sz="3000" dirty="0" smtClean="0"/>
          </a:p>
          <a:p>
            <a:pPr marL="0" indent="19050">
              <a:buNone/>
            </a:pPr>
            <a:r>
              <a:rPr lang="ru-RU" sz="2800" u="sng" dirty="0" smtClean="0"/>
              <a:t>Пример</a:t>
            </a:r>
            <a:r>
              <a:rPr lang="ru-RU" sz="2800" dirty="0" smtClean="0"/>
              <a:t>. </a:t>
            </a:r>
            <a:r>
              <a:rPr lang="ru-RU" sz="2800" b="1" dirty="0" smtClean="0"/>
              <a:t>Общероссийский классификатор промышленной и сельскохозяйственной продукции (ОКП) -</a:t>
            </a:r>
            <a:r>
              <a:rPr lang="ru-RU" sz="2800" dirty="0" smtClean="0"/>
              <a:t> систематизирует всю товарную продукцию (прежде всего по отраслевой принадлежности) в виде различных классификационных группировок и конкретных наименований продукции. </a:t>
            </a:r>
            <a:endParaRPr lang="ru-RU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ОКП – систематизированный свод кодов и наименований продукции.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22838"/>
          </a:xfrm>
        </p:spPr>
        <p:txBody>
          <a:bodyPr>
            <a:normAutofit fontScale="77500" lnSpcReduction="20000"/>
          </a:bodyPr>
          <a:lstStyle/>
          <a:p>
            <a:pPr marL="2598738" indent="-2598738">
              <a:buNone/>
            </a:pPr>
            <a:r>
              <a:rPr lang="ru-RU" dirty="0" smtClean="0"/>
              <a:t>54 </a:t>
            </a:r>
            <a:r>
              <a:rPr lang="ru-RU" dirty="0" smtClean="0"/>
              <a:t>	</a:t>
            </a:r>
            <a:r>
              <a:rPr lang="ru-RU" dirty="0" smtClean="0"/>
              <a:t>	(</a:t>
            </a:r>
            <a:r>
              <a:rPr lang="ru-RU" dirty="0" smtClean="0"/>
              <a:t>класс) – продукция целлюлозно-бумажной промышленности</a:t>
            </a:r>
          </a:p>
          <a:p>
            <a:pPr marL="2598738" indent="-2598738">
              <a:buNone/>
            </a:pPr>
            <a:r>
              <a:rPr lang="ru-RU" dirty="0" smtClean="0"/>
              <a:t>54  6 	(подкласс) – тетради </a:t>
            </a:r>
            <a:r>
              <a:rPr lang="ru-RU" dirty="0" err="1" smtClean="0"/>
              <a:t>шк</a:t>
            </a:r>
            <a:r>
              <a:rPr lang="ru-RU" dirty="0" smtClean="0"/>
              <a:t>., обои и бумажно-беловые товары</a:t>
            </a:r>
          </a:p>
          <a:p>
            <a:pPr marL="2598738" indent="-2598738">
              <a:buNone/>
            </a:pPr>
            <a:r>
              <a:rPr lang="ru-RU" dirty="0" smtClean="0"/>
              <a:t>54  6  3 	(группа) – бумажно-беловые товары</a:t>
            </a:r>
          </a:p>
          <a:p>
            <a:pPr marL="2598738" indent="-2598738">
              <a:buNone/>
            </a:pPr>
            <a:r>
              <a:rPr lang="ru-RU" dirty="0" smtClean="0"/>
              <a:t>54  6  3  1 	(подгруппа) – тетради и дневники школьные</a:t>
            </a:r>
          </a:p>
          <a:p>
            <a:pPr marL="2598738" indent="-2598738">
              <a:buNone/>
            </a:pPr>
            <a:r>
              <a:rPr lang="ru-RU" dirty="0" smtClean="0"/>
              <a:t>54  6  3  1 4 	(вид) – тетради для письма карандашом</a:t>
            </a:r>
          </a:p>
          <a:p>
            <a:pPr marL="2598738" indent="-2598738">
              <a:buNone/>
            </a:pPr>
            <a:r>
              <a:rPr lang="ru-RU" dirty="0" smtClean="0"/>
              <a:t>54  6  3  1 4  0001 (разновидность) – тетради для письма карандашом, переплет обрезной, </a:t>
            </a:r>
            <a:r>
              <a:rPr lang="ru-RU" dirty="0" err="1" smtClean="0"/>
              <a:t>цельнобумажный</a:t>
            </a:r>
            <a:r>
              <a:rPr lang="ru-RU" dirty="0" smtClean="0"/>
              <a:t> блок из бумаги типографской мелованной, объем 48 листов, размер 144х203 мм</a:t>
            </a:r>
            <a:r>
              <a:rPr lang="ru-RU" dirty="0" smtClean="0"/>
              <a:t>.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1.2. Селекция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19050">
              <a:buNone/>
            </a:pPr>
            <a:r>
              <a:rPr lang="ru-RU" dirty="0" smtClean="0"/>
              <a:t>деятельность, заключающаяся в отборе таких конкретных объектов, которые признаются целесообразными для дальнейшего производства и применения в общественном производстве.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1.3. </a:t>
            </a:r>
            <a:r>
              <a:rPr lang="ru-RU" dirty="0" err="1" smtClean="0"/>
              <a:t>симплификация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0975" indent="0">
              <a:buNone/>
            </a:pPr>
            <a:r>
              <a:rPr lang="ru-RU" dirty="0" smtClean="0"/>
              <a:t>деятельность, заключающаяся в определении таких конкретных объектов, которые признаются нецелесообразными для дальнейшего производства и применения в общественном производстве.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закономерности процесса разработки стандартов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486092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Сбалансированность интересов сторон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Системность стандартизации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Динамичность и опережающее развитие стандарта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Эффективность стандартизации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Приоритетность разработки стандартов, способствующих обеспечению безопасности, совместимости и взаимозаменяемости продукции (услуг)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1.4. типизация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деятельность по созданию типовых (образцовых) объектов — конструкций, технологических правил, форм документации. </a:t>
            </a:r>
          </a:p>
          <a:p>
            <a:pPr marL="0" indent="0">
              <a:buNone/>
            </a:pPr>
            <a:r>
              <a:rPr lang="ru-RU" dirty="0" smtClean="0"/>
              <a:t>В отличие от селекции отобранные конкретные объекты подвергают каким-либо техническим преобразованиям, направленным на повышение их качества и универсальности.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1.5. оптимизация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95300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нахождение оптимальных значений главных параметров, а также значений других показателей качества и экономичности, путем применения специальных экономико-математических методов и моделей оптимизации. 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Целью оптимизации является достижение оптимальной степени упорядочения и максимально возможной эффективности по выбранному критерию. Оптимальное значение параметра выбирают при минимальном значении функции потерь.</a:t>
            </a:r>
            <a:endParaRPr lang="ru-RU" sz="2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tmetall.narod.ru/standart/kaz/up.files/image026.jpg"/>
          <p:cNvPicPr/>
          <p:nvPr/>
        </p:nvPicPr>
        <p:blipFill>
          <a:blip r:embed="rId2" cstate="print">
            <a:duotone>
              <a:prstClr val="black"/>
              <a:schemeClr val="accent1">
                <a:lumMod val="60000"/>
                <a:lumOff val="4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28600" y="152400"/>
            <a:ext cx="5791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  <a:softEdge rad="31750"/>
          </a:effectLst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6096000" y="1371600"/>
            <a:ext cx="30480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1 - Зависимость функции потерь в случае, когда выбрано максимально возможное значение параметра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Q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max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2 - Зависимость функции потерь в случае, когда выбрано минимально возможное значение параметра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Q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min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3 - Средние суммарные потери. Оптимальное значение может быть выбрано при минимальном значении функции потерь.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унификация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Деятельность по рациональному сокращению числа типов деталей, агрегатов одинакового функционального назначения называется унификацией продукции. </a:t>
            </a:r>
          </a:p>
          <a:p>
            <a:pPr marL="0" indent="0">
              <a:buNone/>
            </a:pPr>
            <a:r>
              <a:rPr lang="ru-RU" dirty="0" smtClean="0"/>
              <a:t>Она базируется на классификации и ранжировании, селекции и </a:t>
            </a:r>
            <a:r>
              <a:rPr lang="ru-RU" dirty="0" err="1" smtClean="0"/>
              <a:t>симплификации</a:t>
            </a:r>
            <a:r>
              <a:rPr lang="ru-RU" dirty="0" smtClean="0"/>
              <a:t>, типизации и оптимизации элементов готовой продукции.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направления унификации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51437"/>
          </a:xfrm>
        </p:spPr>
        <p:txBody>
          <a:bodyPr/>
          <a:lstStyle/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2600" dirty="0" smtClean="0"/>
              <a:t>разработка параметрических и </a:t>
            </a:r>
            <a:r>
              <a:rPr lang="ru-RU" sz="2600" dirty="0" err="1" smtClean="0"/>
              <a:t>типоразмерных</a:t>
            </a:r>
            <a:r>
              <a:rPr lang="ru-RU" sz="2600" dirty="0" smtClean="0"/>
              <a:t> рядов изделий, машин, оборудования, приборов, узлов и деталей; 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2600" dirty="0" smtClean="0"/>
              <a:t>разработка типовых изделий в целях создания унифицированных групп однородной продукции; 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2600" dirty="0" smtClean="0"/>
              <a:t>разработка унифицированных технологических процессов, включая технологические процессы для специализированных производств продукции межотраслевого применения; 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2600" dirty="0" smtClean="0"/>
              <a:t>ограничение целесообразным минимумом номенклатуры разрешаемых к применению изделий и материалов. </a:t>
            </a:r>
            <a:endParaRPr lang="ru-RU" sz="2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228600"/>
          <a:ext cx="86868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228600"/>
          <a:ext cx="86868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унификации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770437"/>
          </a:xfrm>
        </p:spPr>
        <p:txBody>
          <a:bodyPr/>
          <a:lstStyle/>
          <a:p>
            <a:r>
              <a:rPr lang="ru-RU" b="1" i="1" dirty="0" smtClean="0"/>
              <a:t>Конструкторская</a:t>
            </a:r>
            <a:r>
              <a:rPr lang="ru-RU" dirty="0" smtClean="0"/>
              <a:t> - унификация изделий в целом и их составных частей (деталей, узлов, комплектующих изделий и т.п.).</a:t>
            </a:r>
          </a:p>
          <a:p>
            <a:endParaRPr lang="ru-RU" dirty="0" smtClean="0"/>
          </a:p>
          <a:p>
            <a:r>
              <a:rPr lang="ru-RU" b="1" i="1" dirty="0" smtClean="0"/>
              <a:t>Технологическая</a:t>
            </a:r>
            <a:r>
              <a:rPr lang="ru-RU" dirty="0" smtClean="0"/>
              <a:t> - унификация нормативно-технической документации (стандартов, технических условий, инструкций, методик, руководящих документов, конструкторско-технологической документации и др.).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коэффициент применимости</a:t>
            </a:r>
            <a:endParaRPr lang="ru-RU" dirty="0"/>
          </a:p>
        </p:txBody>
      </p:sp>
      <p:pic>
        <p:nvPicPr>
          <p:cNvPr id="4" name="Содержимое 3" descr="http://tmetall.narod.ru/standart/kaz/up.files/image024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276600"/>
            <a:ext cx="3505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990600" y="5029200"/>
            <a:ext cx="6781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общее число деталей в изделии, шт.;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число оригинальных деталей, шт.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447800"/>
            <a:ext cx="7924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+mn-lt"/>
              </a:rPr>
              <a:t>Степень унификации характеризуется уровнем насыщенности изделия унифицированными деталями, узлами и сборочными единицами.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агрегатирование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51437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Метод создания машин, приборов и оборудования из отдельных стандартных унифицированных узлов, многократно используемых при создании различных изделий на основе геометрической и функциональной взаимозаменяемости.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400" dirty="0" smtClean="0"/>
              <a:t>Важнейшим преимуществом изделий созданных на основе агрегатирования, является конструктивная обратимость. Агрегатирование позволяет также многократно применять стандартные детали, узлы и агрегаты в новых модификациях изделий при изменении их конструкции.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закономерности процесса разработки стандартов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9201"/>
            <a:ext cx="8153400" cy="4648200"/>
          </a:xfrm>
        </p:spPr>
        <p:txBody>
          <a:bodyPr/>
          <a:lstStyle/>
          <a:p>
            <a:pPr marL="514350" indent="-514350">
              <a:buFont typeface="+mj-lt"/>
              <a:buAutoNum type="arabicPeriod" startAt="6"/>
            </a:pPr>
            <a:r>
              <a:rPr lang="ru-RU" dirty="0" smtClean="0"/>
              <a:t>Гармонизация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ru-RU" dirty="0" smtClean="0"/>
              <a:t>Четкость формулировок положений стандарта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ru-RU" dirty="0" smtClean="0"/>
              <a:t>Соответствие законодательству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ru-RU" dirty="0" smtClean="0"/>
              <a:t>Комплексность стандартизации взаимосвязанных объектов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требования к разработке фонда стандартов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52600"/>
            <a:ext cx="8686800" cy="4572000"/>
          </a:xfrm>
        </p:spPr>
        <p:txBody>
          <a:bodyPr/>
          <a:lstStyle/>
          <a:p>
            <a:pPr lvl="0"/>
            <a:r>
              <a:rPr lang="ru-RU" dirty="0" smtClean="0"/>
              <a:t>стандарты должны быть социально и экономически необходимыми;</a:t>
            </a:r>
          </a:p>
          <a:p>
            <a:pPr lvl="0"/>
            <a:r>
              <a:rPr lang="ru-RU" dirty="0" smtClean="0"/>
              <a:t>стандарты должны иметь определенный круг пользователей и конкретность требований;</a:t>
            </a:r>
          </a:p>
          <a:p>
            <a:pPr lvl="0"/>
            <a:r>
              <a:rPr lang="ru-RU" dirty="0" smtClean="0"/>
              <a:t>стандарты не должны дублировать друг друга</a:t>
            </a:r>
            <a:r>
              <a:rPr lang="ru-RU" dirty="0" smtClean="0"/>
              <a:t>;</a:t>
            </a: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требования к разработке фонда стандартов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стандарты </a:t>
            </a:r>
            <a:r>
              <a:rPr lang="ru-RU" dirty="0" smtClean="0"/>
              <a:t>должны отражать взаимосогласованные требования комплексности по всем стадиям жизненного цикла </a:t>
            </a:r>
            <a:r>
              <a:rPr lang="ru-RU" dirty="0" smtClean="0"/>
              <a:t>продукции;</a:t>
            </a:r>
            <a:endParaRPr lang="ru-RU" dirty="0" smtClean="0"/>
          </a:p>
          <a:p>
            <a:pPr lvl="0"/>
            <a:r>
              <a:rPr lang="ru-RU" dirty="0" smtClean="0"/>
              <a:t>стандарты должны обладать стабильностью требований в течение определенного периода;</a:t>
            </a:r>
          </a:p>
          <a:p>
            <a:pPr lvl="0"/>
            <a:r>
              <a:rPr lang="ru-RU" dirty="0" smtClean="0"/>
              <a:t>стандарты должны своевременно пересматриваться.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>
              <a:latin typeface="Franklin Gothic Book" pitchFamily="34" charset="0"/>
            </a:endParaRPr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1905000" y="519176"/>
            <a:ext cx="5486400" cy="722376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Научные основы стандартизации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Book" pitchFamily="34" charset="0"/>
            </a:endParaRPr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381000" y="2362200"/>
            <a:ext cx="2971800" cy="963168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Стандартизация параметров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Book" pitchFamily="34" charset="0"/>
            </a:endParaRPr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3276600" y="5334000"/>
            <a:ext cx="2819400" cy="685800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Системный подход</a:t>
            </a: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Book" pitchFamily="34" charset="0"/>
            </a:endParaRPr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685800" y="3810000"/>
            <a:ext cx="2590800" cy="963168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Комплексная стандартизация</a:t>
            </a:r>
          </a:p>
          <a:p>
            <a:pPr eaLnBrk="0" hangingPunct="0">
              <a:defRPr/>
            </a:pP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Book" pitchFamily="34" charset="0"/>
            </a:endParaRPr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5943600" y="3886200"/>
            <a:ext cx="2895600" cy="963168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Опережающая</a:t>
            </a:r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стандартизация</a:t>
            </a:r>
          </a:p>
          <a:p>
            <a:pPr eaLnBrk="0" hangingPunct="0">
              <a:defRPr/>
            </a:pP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Book" pitchFamily="34" charset="0"/>
            </a:endParaRPr>
          </a:p>
        </p:txBody>
      </p:sp>
      <p:sp>
        <p:nvSpPr>
          <p:cNvPr id="30" name="Rectangle 19"/>
          <p:cNvSpPr>
            <a:spLocks noChangeArrowheads="1"/>
          </p:cNvSpPr>
          <p:nvPr/>
        </p:nvSpPr>
        <p:spPr bwMode="auto">
          <a:xfrm>
            <a:off x="5943600" y="2362200"/>
            <a:ext cx="2895600" cy="963168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Перспективная стандартизация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Book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rot="5400000">
            <a:off x="2678991" y="3287797"/>
            <a:ext cx="4091612" cy="79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3575" idx="3"/>
            <a:endCxn id="30" idx="1"/>
          </p:cNvCxnSpPr>
          <p:nvPr/>
        </p:nvCxnSpPr>
        <p:spPr>
          <a:xfrm>
            <a:off x="3352800" y="2843784"/>
            <a:ext cx="2590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3276600" y="4343400"/>
            <a:ext cx="2667000" cy="132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686800" cy="8382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Стандартизация параметров</a:t>
            </a: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304800" y="2057400"/>
            <a:ext cx="8153400" cy="2941638"/>
          </a:xfrm>
        </p:spPr>
        <p:txBody>
          <a:bodyPr/>
          <a:lstStyle/>
          <a:p>
            <a:pPr algn="just" eaLnBrk="1" hangingPunct="1"/>
            <a:r>
              <a:rPr lang="ru-RU" b="1" i="1" smtClean="0"/>
              <a:t>Параметр продукции </a:t>
            </a:r>
            <a:r>
              <a:rPr lang="ru-RU" smtClean="0"/>
              <a:t>- это количественная характеристика одного из свойств назначения продукции. Параметры продукции делятся на главные и основные параметры.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Главный параметр</a:t>
            </a:r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это количественная характеристика предельно дифференцированного свойства продукции данного вида, т.е. это величина, наиболее полно характеризующая предмет с точки зрения его функционального назначения. </a:t>
            </a:r>
          </a:p>
          <a:p>
            <a:pPr eaLnBrk="1" hangingPunct="1"/>
            <a:endParaRPr lang="ru-RU" sz="2600" smtClean="0"/>
          </a:p>
          <a:p>
            <a:pPr eaLnBrk="1" hangingPunct="1"/>
            <a:r>
              <a:rPr lang="ru-RU" sz="2400" smtClean="0"/>
              <a:t>Главных параметров может быть один или несколько. </a:t>
            </a:r>
          </a:p>
          <a:p>
            <a:pPr eaLnBrk="1" hangingPunct="1"/>
            <a:r>
              <a:rPr lang="ru-RU" sz="2400" smtClean="0"/>
              <a:t>По главному параметру строятся ряды, из которых составляется стандарт на данный ряд предметов — стандарт параметров и размеров.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435</TotalTime>
  <Words>1406</Words>
  <Application>Microsoft Office PowerPoint</Application>
  <PresentationFormat>Экран (4:3)</PresentationFormat>
  <Paragraphs>179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Трек</vt:lpstr>
      <vt:lpstr>Научные основы стандартизации</vt:lpstr>
      <vt:lpstr>Основные элементы и категории системы стандартизации</vt:lpstr>
      <vt:lpstr>Основные закономерности процесса разработки стандартов</vt:lpstr>
      <vt:lpstr>Основные закономерности процесса разработки стандартов</vt:lpstr>
      <vt:lpstr>Основные требования к разработке фонда стандартов</vt:lpstr>
      <vt:lpstr>Основные требования к разработке фонда стандартов</vt:lpstr>
      <vt:lpstr>Слайд 7</vt:lpstr>
      <vt:lpstr>Стандартизация параметров</vt:lpstr>
      <vt:lpstr>Главный параметр</vt:lpstr>
      <vt:lpstr>Основной параметр</vt:lpstr>
      <vt:lpstr>Система предпочтительных чисел</vt:lpstr>
      <vt:lpstr>Параметрический ряд</vt:lpstr>
      <vt:lpstr>Предпочтительные числа</vt:lpstr>
      <vt:lpstr>Слайд 14</vt:lpstr>
      <vt:lpstr>Требования к Ряду предпочтительных чисел</vt:lpstr>
      <vt:lpstr>Предпочтительные числа</vt:lpstr>
      <vt:lpstr>Комплексная стандартизация</vt:lpstr>
      <vt:lpstr>Главные черты комплексной стандартизации</vt:lpstr>
      <vt:lpstr>Условная взаимосвязь отдельных составных частей при комплексной стандартизации</vt:lpstr>
      <vt:lpstr>Перспективная стандартизация</vt:lpstr>
      <vt:lpstr>Системный подход</vt:lpstr>
      <vt:lpstr>Опережающая стандартизация</vt:lpstr>
      <vt:lpstr>Пример ступенчатого показателя</vt:lpstr>
      <vt:lpstr>Методы стандартизации</vt:lpstr>
      <vt:lpstr>1. Упорядочение объектов</vt:lpstr>
      <vt:lpstr>1.1. Систематизация</vt:lpstr>
      <vt:lpstr>ОКП – систематизированный свод кодов и наименований продукции.</vt:lpstr>
      <vt:lpstr>1.2. Селекция</vt:lpstr>
      <vt:lpstr>1.3. симплификация</vt:lpstr>
      <vt:lpstr>1.4. типизация</vt:lpstr>
      <vt:lpstr>1.5. оптимизация</vt:lpstr>
      <vt:lpstr>Слайд 32</vt:lpstr>
      <vt:lpstr>2. унификация</vt:lpstr>
      <vt:lpstr>Основные направления унификации</vt:lpstr>
      <vt:lpstr>Слайд 35</vt:lpstr>
      <vt:lpstr>Слайд 36</vt:lpstr>
      <vt:lpstr>Виды унификации</vt:lpstr>
      <vt:lpstr>коэффициент применимости</vt:lpstr>
      <vt:lpstr>3. агрегатирование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Научные основы стандартизации</dc:title>
  <cp:lastModifiedBy>Home -2</cp:lastModifiedBy>
  <cp:revision>44</cp:revision>
  <dcterms:modified xsi:type="dcterms:W3CDTF">2011-03-21T18:37:53Z</dcterms:modified>
</cp:coreProperties>
</file>